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4" r:id="rId1"/>
  </p:sldMasterIdLst>
  <p:notesMasterIdLst>
    <p:notesMasterId r:id="rId24"/>
  </p:notesMasterIdLst>
  <p:sldIdLst>
    <p:sldId id="257" r:id="rId2"/>
    <p:sldId id="258" r:id="rId3"/>
    <p:sldId id="268" r:id="rId4"/>
    <p:sldId id="267" r:id="rId5"/>
    <p:sldId id="266" r:id="rId6"/>
    <p:sldId id="265" r:id="rId7"/>
    <p:sldId id="264" r:id="rId8"/>
    <p:sldId id="263" r:id="rId9"/>
    <p:sldId id="262" r:id="rId10"/>
    <p:sldId id="261" r:id="rId11"/>
    <p:sldId id="259" r:id="rId12"/>
    <p:sldId id="260" r:id="rId13"/>
    <p:sldId id="269" r:id="rId14"/>
    <p:sldId id="270" r:id="rId15"/>
    <p:sldId id="271" r:id="rId16"/>
    <p:sldId id="272" r:id="rId17"/>
    <p:sldId id="273" r:id="rId18"/>
    <p:sldId id="274" r:id="rId19"/>
    <p:sldId id="275" r:id="rId20"/>
    <p:sldId id="277" r:id="rId21"/>
    <p:sldId id="278" r:id="rId22"/>
    <p:sldId id="279" r:id="rId2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766A62"/>
    <a:srgbClr val="5D3526"/>
    <a:srgbClr val="EFF0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7085" autoAdjust="0"/>
  </p:normalViewPr>
  <p:slideViewPr>
    <p:cSldViewPr>
      <p:cViewPr varScale="1">
        <p:scale>
          <a:sx n="75" d="100"/>
          <a:sy n="75" d="100"/>
        </p:scale>
        <p:origin x="-82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696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409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96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96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696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CE462BF5-B292-445F-9059-B1C70D87CB88}" type="slidenum">
              <a:rPr lang="en-US"/>
              <a:pPr>
                <a:defRPr/>
              </a:pPr>
              <a:t>‹#›</a:t>
            </a:fld>
            <a:endParaRPr lang="en-US"/>
          </a:p>
        </p:txBody>
      </p:sp>
    </p:spTree>
    <p:extLst>
      <p:ext uri="{BB962C8B-B14F-4D97-AF65-F5344CB8AC3E}">
        <p14:creationId xmlns:p14="http://schemas.microsoft.com/office/powerpoint/2010/main" val="6184414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i="1"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1</a:t>
            </a:fld>
            <a:endParaRPr lang="en-US"/>
          </a:p>
        </p:txBody>
      </p:sp>
    </p:spTree>
    <p:extLst>
      <p:ext uri="{BB962C8B-B14F-4D97-AF65-F5344CB8AC3E}">
        <p14:creationId xmlns:p14="http://schemas.microsoft.com/office/powerpoint/2010/main" val="266719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2</a:t>
            </a:fld>
            <a:endParaRPr lang="en-US"/>
          </a:p>
        </p:txBody>
      </p:sp>
    </p:spTree>
    <p:extLst>
      <p:ext uri="{BB962C8B-B14F-4D97-AF65-F5344CB8AC3E}">
        <p14:creationId xmlns:p14="http://schemas.microsoft.com/office/powerpoint/2010/main" val="189543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3</a:t>
            </a:fld>
            <a:endParaRPr lang="en-US"/>
          </a:p>
        </p:txBody>
      </p:sp>
    </p:spTree>
    <p:extLst>
      <p:ext uri="{BB962C8B-B14F-4D97-AF65-F5344CB8AC3E}">
        <p14:creationId xmlns:p14="http://schemas.microsoft.com/office/powerpoint/2010/main" val="1765445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4</a:t>
            </a:fld>
            <a:endParaRPr lang="en-US"/>
          </a:p>
        </p:txBody>
      </p:sp>
    </p:spTree>
    <p:extLst>
      <p:ext uri="{BB962C8B-B14F-4D97-AF65-F5344CB8AC3E}">
        <p14:creationId xmlns:p14="http://schemas.microsoft.com/office/powerpoint/2010/main" val="2236100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5</a:t>
            </a:fld>
            <a:endParaRPr lang="en-US"/>
          </a:p>
        </p:txBody>
      </p:sp>
    </p:spTree>
    <p:extLst>
      <p:ext uri="{BB962C8B-B14F-4D97-AF65-F5344CB8AC3E}">
        <p14:creationId xmlns:p14="http://schemas.microsoft.com/office/powerpoint/2010/main" val="2763622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6</a:t>
            </a:fld>
            <a:endParaRPr lang="en-US"/>
          </a:p>
        </p:txBody>
      </p:sp>
    </p:spTree>
    <p:extLst>
      <p:ext uri="{BB962C8B-B14F-4D97-AF65-F5344CB8AC3E}">
        <p14:creationId xmlns:p14="http://schemas.microsoft.com/office/powerpoint/2010/main" val="644430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7</a:t>
            </a:fld>
            <a:endParaRPr lang="en-US"/>
          </a:p>
        </p:txBody>
      </p:sp>
    </p:spTree>
    <p:extLst>
      <p:ext uri="{BB962C8B-B14F-4D97-AF65-F5344CB8AC3E}">
        <p14:creationId xmlns:p14="http://schemas.microsoft.com/office/powerpoint/2010/main" val="3957307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8</a:t>
            </a:fld>
            <a:endParaRPr lang="en-US"/>
          </a:p>
        </p:txBody>
      </p:sp>
    </p:spTree>
    <p:extLst>
      <p:ext uri="{BB962C8B-B14F-4D97-AF65-F5344CB8AC3E}">
        <p14:creationId xmlns:p14="http://schemas.microsoft.com/office/powerpoint/2010/main" val="1661150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9</a:t>
            </a:fld>
            <a:endParaRPr lang="en-US"/>
          </a:p>
        </p:txBody>
      </p:sp>
    </p:spTree>
    <p:extLst>
      <p:ext uri="{BB962C8B-B14F-4D97-AF65-F5344CB8AC3E}">
        <p14:creationId xmlns:p14="http://schemas.microsoft.com/office/powerpoint/2010/main" val="1525945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10</a:t>
            </a:fld>
            <a:endParaRPr lang="en-US"/>
          </a:p>
        </p:txBody>
      </p:sp>
    </p:spTree>
    <p:extLst>
      <p:ext uri="{BB962C8B-B14F-4D97-AF65-F5344CB8AC3E}">
        <p14:creationId xmlns:p14="http://schemas.microsoft.com/office/powerpoint/2010/main" val="1959436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11</a:t>
            </a:fld>
            <a:endParaRPr lang="en-US"/>
          </a:p>
        </p:txBody>
      </p:sp>
    </p:spTree>
    <p:extLst>
      <p:ext uri="{BB962C8B-B14F-4D97-AF65-F5344CB8AC3E}">
        <p14:creationId xmlns:p14="http://schemas.microsoft.com/office/powerpoint/2010/main" val="2228671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12</a:t>
            </a:fld>
            <a:endParaRPr lang="en-US"/>
          </a:p>
        </p:txBody>
      </p:sp>
    </p:spTree>
    <p:extLst>
      <p:ext uri="{BB962C8B-B14F-4D97-AF65-F5344CB8AC3E}">
        <p14:creationId xmlns:p14="http://schemas.microsoft.com/office/powerpoint/2010/main" val="1582449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13</a:t>
            </a:fld>
            <a:endParaRPr lang="en-US"/>
          </a:p>
        </p:txBody>
      </p:sp>
    </p:spTree>
    <p:extLst>
      <p:ext uri="{BB962C8B-B14F-4D97-AF65-F5344CB8AC3E}">
        <p14:creationId xmlns:p14="http://schemas.microsoft.com/office/powerpoint/2010/main" val="25205976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14</a:t>
            </a:fld>
            <a:endParaRPr lang="en-US"/>
          </a:p>
        </p:txBody>
      </p:sp>
    </p:spTree>
    <p:extLst>
      <p:ext uri="{BB962C8B-B14F-4D97-AF65-F5344CB8AC3E}">
        <p14:creationId xmlns:p14="http://schemas.microsoft.com/office/powerpoint/2010/main" val="2873736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15</a:t>
            </a:fld>
            <a:endParaRPr lang="en-US"/>
          </a:p>
        </p:txBody>
      </p:sp>
    </p:spTree>
    <p:extLst>
      <p:ext uri="{BB962C8B-B14F-4D97-AF65-F5344CB8AC3E}">
        <p14:creationId xmlns:p14="http://schemas.microsoft.com/office/powerpoint/2010/main" val="4161363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16</a:t>
            </a:fld>
            <a:endParaRPr lang="en-US"/>
          </a:p>
        </p:txBody>
      </p:sp>
    </p:spTree>
    <p:extLst>
      <p:ext uri="{BB962C8B-B14F-4D97-AF65-F5344CB8AC3E}">
        <p14:creationId xmlns:p14="http://schemas.microsoft.com/office/powerpoint/2010/main" val="2093505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17</a:t>
            </a:fld>
            <a:endParaRPr lang="en-US"/>
          </a:p>
        </p:txBody>
      </p:sp>
    </p:spTree>
    <p:extLst>
      <p:ext uri="{BB962C8B-B14F-4D97-AF65-F5344CB8AC3E}">
        <p14:creationId xmlns:p14="http://schemas.microsoft.com/office/powerpoint/2010/main" val="4130983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18</a:t>
            </a:fld>
            <a:endParaRPr lang="en-US"/>
          </a:p>
        </p:txBody>
      </p:sp>
    </p:spTree>
    <p:extLst>
      <p:ext uri="{BB962C8B-B14F-4D97-AF65-F5344CB8AC3E}">
        <p14:creationId xmlns:p14="http://schemas.microsoft.com/office/powerpoint/2010/main" val="3973995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19</a:t>
            </a:fld>
            <a:endParaRPr lang="en-US"/>
          </a:p>
        </p:txBody>
      </p:sp>
    </p:spTree>
    <p:extLst>
      <p:ext uri="{BB962C8B-B14F-4D97-AF65-F5344CB8AC3E}">
        <p14:creationId xmlns:p14="http://schemas.microsoft.com/office/powerpoint/2010/main" val="1267419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462BF5-B292-445F-9059-B1C70D87CB88}" type="slidenum">
              <a:rPr lang="en-US" smtClean="0"/>
              <a:pPr>
                <a:defRPr/>
              </a:pPr>
              <a:t>21</a:t>
            </a:fld>
            <a:endParaRPr lang="en-US"/>
          </a:p>
        </p:txBody>
      </p:sp>
    </p:spTree>
    <p:extLst>
      <p:ext uri="{BB962C8B-B14F-4D97-AF65-F5344CB8AC3E}">
        <p14:creationId xmlns:p14="http://schemas.microsoft.com/office/powerpoint/2010/main" val="2863181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tiff"/><Relationship Id="rId1" Type="http://schemas.openxmlformats.org/officeDocument/2006/relationships/slideMaster" Target="../slideMasters/slideMaster1.xml"/><Relationship Id="rId4" Type="http://schemas.openxmlformats.org/officeDocument/2006/relationships/image" Target="../media/image4.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1"/>
          <p:cNvSpPr>
            <a:spLocks/>
          </p:cNvSpPr>
          <p:nvPr userDrawn="1"/>
        </p:nvSpPr>
        <p:spPr bwMode="auto">
          <a:xfrm>
            <a:off x="304800" y="257770"/>
            <a:ext cx="8581430" cy="6295430"/>
          </a:xfrm>
          <a:prstGeom prst="rect">
            <a:avLst/>
          </a:prstGeom>
          <a:solidFill>
            <a:schemeClr val="accent6"/>
          </a:solidFill>
          <a:ln w="139700" cap="flat">
            <a:noFill/>
            <a:miter lim="800000"/>
            <a:headEnd type="none" w="med" len="med"/>
            <a:tailEnd type="none" w="med" len="med"/>
          </a:ln>
        </p:spPr>
        <p:txBody>
          <a:bodyPr lIns="0" tIns="0" rIns="0" bIns="0"/>
          <a:lstStyle/>
          <a:p>
            <a:pPr algn="ctr" eaLnBrk="1" hangingPunct="1"/>
            <a:endParaRPr lang="en-US" sz="3000" smtClean="0">
              <a:solidFill>
                <a:srgbClr val="FFFFFF"/>
              </a:solidFill>
              <a:latin typeface="Gill Sans" charset="0"/>
              <a:sym typeface="Gill Sans" charset="0"/>
            </a:endParaRPr>
          </a:p>
        </p:txBody>
      </p:sp>
      <p:pic>
        <p:nvPicPr>
          <p:cNvPr id="12" name="Picture 11" descr="AMC-PSO_rgb_KO.tif"/>
          <p:cNvPicPr>
            <a:picLocks noChangeAspect="1"/>
          </p:cNvPicPr>
          <p:nvPr userDrawn="1"/>
        </p:nvPicPr>
        <p:blipFill>
          <a:blip r:embed="rId2" cstate="print"/>
          <a:stretch>
            <a:fillRect/>
          </a:stretch>
        </p:blipFill>
        <p:spPr>
          <a:xfrm>
            <a:off x="829616" y="764704"/>
            <a:ext cx="4570476" cy="577596"/>
          </a:xfrm>
          <a:prstGeom prst="rect">
            <a:avLst/>
          </a:prstGeom>
        </p:spPr>
      </p:pic>
      <p:sp>
        <p:nvSpPr>
          <p:cNvPr id="4" name="Slide Number Placeholder 3"/>
          <p:cNvSpPr>
            <a:spLocks noGrp="1"/>
          </p:cNvSpPr>
          <p:nvPr>
            <p:ph type="sldNum" sz="quarter" idx="10"/>
          </p:nvPr>
        </p:nvSpPr>
        <p:spPr/>
        <p:txBody>
          <a:bodyPr/>
          <a:lstStyle>
            <a:lvl1pPr>
              <a:defRPr/>
            </a:lvl1pPr>
          </a:lstStyle>
          <a:p>
            <a:fld id="{13127C3F-8EE3-4E20-B138-9A29D986F2AE}" type="slidenum">
              <a:rPr lang="en-US">
                <a:solidFill>
                  <a:srgbClr val="000000"/>
                </a:solidFill>
              </a:rPr>
              <a:pPr/>
              <a:t>‹#›</a:t>
            </a:fld>
            <a:endParaRPr lang="en-US" dirty="0">
              <a:solidFill>
                <a:srgbClr val="000000"/>
              </a:solidFill>
            </a:endParaRPr>
          </a:p>
        </p:txBody>
      </p:sp>
      <p:cxnSp>
        <p:nvCxnSpPr>
          <p:cNvPr id="13" name="Straight Connector 12"/>
          <p:cNvCxnSpPr/>
          <p:nvPr userDrawn="1"/>
        </p:nvCxnSpPr>
        <p:spPr bwMode="auto">
          <a:xfrm>
            <a:off x="838200" y="2438400"/>
            <a:ext cx="7315200" cy="1588"/>
          </a:xfrm>
          <a:prstGeom prst="line">
            <a:avLst/>
          </a:prstGeom>
          <a:blipFill dpi="0" rotWithShape="0">
            <a:blip r:embed="rId3" cstate="print"/>
            <a:srcRect/>
            <a:tile tx="0" ty="0" sx="100000" sy="100000" flip="none" algn="tl"/>
          </a:blipFill>
          <a:ln w="6350" cap="flat" cmpd="sng" algn="ctr">
            <a:solidFill>
              <a:srgbClr val="FFFFFF"/>
            </a:solidFill>
            <a:prstDash val="solid"/>
            <a:round/>
            <a:headEnd type="none" w="med" len="med"/>
            <a:tailEnd type="none" w="med" len="med"/>
          </a:ln>
          <a:effectLst/>
        </p:spPr>
      </p:cxnSp>
      <p:cxnSp>
        <p:nvCxnSpPr>
          <p:cNvPr id="14" name="Straight Connector 13"/>
          <p:cNvCxnSpPr/>
          <p:nvPr userDrawn="1"/>
        </p:nvCxnSpPr>
        <p:spPr bwMode="auto">
          <a:xfrm>
            <a:off x="838200" y="4419600"/>
            <a:ext cx="7315200" cy="1588"/>
          </a:xfrm>
          <a:prstGeom prst="line">
            <a:avLst/>
          </a:prstGeom>
          <a:blipFill dpi="0" rotWithShape="0">
            <a:blip r:embed="rId3" cstate="print"/>
            <a:srcRect/>
            <a:tile tx="0" ty="0" sx="100000" sy="100000" flip="none" algn="tl"/>
          </a:blipFill>
          <a:ln w="6350" cap="flat" cmpd="sng" algn="ctr">
            <a:solidFill>
              <a:srgbClr val="FFFFFF"/>
            </a:solidFill>
            <a:prstDash val="solid"/>
            <a:round/>
            <a:headEnd type="none" w="med" len="med"/>
            <a:tailEnd type="none" w="med" len="med"/>
          </a:ln>
          <a:effectLst/>
        </p:spPr>
      </p:cxnSp>
      <p:sp>
        <p:nvSpPr>
          <p:cNvPr id="2" name="Title 1"/>
          <p:cNvSpPr>
            <a:spLocks noGrp="1"/>
          </p:cNvSpPr>
          <p:nvPr>
            <p:ph type="ctrTitle"/>
          </p:nvPr>
        </p:nvSpPr>
        <p:spPr>
          <a:xfrm>
            <a:off x="899593" y="2636912"/>
            <a:ext cx="7236804" cy="864095"/>
          </a:xfrm>
        </p:spPr>
        <p:txBody>
          <a:bodyPr/>
          <a:lstStyle>
            <a:lvl1pPr>
              <a:defRPr sz="40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99592" y="3573016"/>
            <a:ext cx="7236804" cy="720080"/>
          </a:xfrm>
        </p:spPr>
        <p:txBody>
          <a:bodyPr/>
          <a:lstStyle>
            <a:lvl1pPr marL="0" indent="0" algn="l">
              <a:buNone/>
              <a:defRPr>
                <a:solidFill>
                  <a:srgbClr val="FFFFFF"/>
                </a:solidFill>
                <a:latin typeface="+mj-lt"/>
              </a:defRPr>
            </a:lvl1pPr>
            <a:lvl2pPr marL="321457" indent="0" algn="ctr">
              <a:buNone/>
              <a:defRPr/>
            </a:lvl2pPr>
            <a:lvl3pPr marL="642915" indent="0" algn="ctr">
              <a:buNone/>
              <a:defRPr/>
            </a:lvl3pPr>
            <a:lvl4pPr marL="964372" indent="0" algn="ctr">
              <a:buNone/>
              <a:defRPr/>
            </a:lvl4pPr>
            <a:lvl5pPr marL="1285829" indent="0" algn="ctr">
              <a:buNone/>
              <a:defRPr/>
            </a:lvl5pPr>
            <a:lvl6pPr marL="1607287" indent="0" algn="ctr">
              <a:buNone/>
              <a:defRPr/>
            </a:lvl6pPr>
            <a:lvl7pPr marL="1928744" indent="0" algn="ctr">
              <a:buNone/>
              <a:defRPr/>
            </a:lvl7pPr>
            <a:lvl8pPr marL="2250201" indent="0" algn="ctr">
              <a:buNone/>
              <a:defRPr/>
            </a:lvl8pPr>
            <a:lvl9pPr marL="2571659" indent="0" algn="ctr">
              <a:buNone/>
              <a:defRPr/>
            </a:lvl9pPr>
          </a:lstStyle>
          <a:p>
            <a:r>
              <a:rPr lang="en-US" smtClean="0"/>
              <a:t>Click to edit Master subtitle style</a:t>
            </a:r>
            <a:endParaRPr lang="en-US" dirty="0"/>
          </a:p>
        </p:txBody>
      </p:sp>
      <p:sp>
        <p:nvSpPr>
          <p:cNvPr id="18" name="Text Placeholder 17"/>
          <p:cNvSpPr>
            <a:spLocks noGrp="1"/>
          </p:cNvSpPr>
          <p:nvPr>
            <p:ph type="body" sz="quarter" idx="11" hasCustomPrompt="1"/>
          </p:nvPr>
        </p:nvSpPr>
        <p:spPr>
          <a:xfrm>
            <a:off x="899604" y="4545124"/>
            <a:ext cx="7200788" cy="720725"/>
          </a:xfrm>
        </p:spPr>
        <p:txBody>
          <a:bodyPr/>
          <a:lstStyle>
            <a:lvl1pPr>
              <a:buNone/>
              <a:defRPr sz="1800" i="1" baseline="0">
                <a:solidFill>
                  <a:srgbClr val="FFFFFF"/>
                </a:solidFill>
                <a:latin typeface="+mj-lt"/>
              </a:defRPr>
            </a:lvl1pPr>
          </a:lstStyle>
          <a:p>
            <a:pPr lvl="0"/>
            <a:r>
              <a:rPr lang="en-US" dirty="0" smtClean="0"/>
              <a:t>Click to edit Master subtitle 2 styles</a:t>
            </a:r>
          </a:p>
        </p:txBody>
      </p:sp>
      <p:pic>
        <p:nvPicPr>
          <p:cNvPr id="11" name="Picture 10" descr="NewLogo_PSO (2).GIF"/>
          <p:cNvPicPr>
            <a:picLocks noChangeAspect="1"/>
          </p:cNvPicPr>
          <p:nvPr userDrawn="1"/>
        </p:nvPicPr>
        <p:blipFill>
          <a:blip r:embed="rId4" cstate="print"/>
          <a:stretch>
            <a:fillRect/>
          </a:stretch>
        </p:blipFill>
        <p:spPr>
          <a:xfrm>
            <a:off x="7227676" y="584684"/>
            <a:ext cx="944724" cy="944724"/>
          </a:xfrm>
          <a:prstGeom prst="rect">
            <a:avLst/>
          </a:prstGeom>
        </p:spPr>
      </p:pic>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5" name="Rectangle 1"/>
          <p:cNvSpPr>
            <a:spLocks/>
          </p:cNvSpPr>
          <p:nvPr userDrawn="1"/>
        </p:nvSpPr>
        <p:spPr bwMode="auto">
          <a:xfrm>
            <a:off x="276820" y="276820"/>
            <a:ext cx="8581430" cy="6295430"/>
          </a:xfrm>
          <a:prstGeom prst="rect">
            <a:avLst/>
          </a:prstGeom>
          <a:solidFill>
            <a:schemeClr val="accent6"/>
          </a:solidFill>
          <a:ln w="139700" cap="flat">
            <a:noFill/>
            <a:miter lim="800000"/>
            <a:headEnd type="none" w="med" len="med"/>
            <a:tailEnd type="none" w="med" len="med"/>
          </a:ln>
        </p:spPr>
        <p:txBody>
          <a:bodyPr lIns="0" tIns="0" rIns="0" bIns="0"/>
          <a:lstStyle/>
          <a:p>
            <a:pPr algn="ctr" eaLnBrk="1" hangingPunct="1"/>
            <a:endParaRPr lang="en-US" sz="3000" smtClean="0">
              <a:solidFill>
                <a:srgbClr val="000000"/>
              </a:solidFill>
              <a:latin typeface="Gill Sans" charset="0"/>
              <a:sym typeface="Gill Sans" charset="0"/>
            </a:endParaRPr>
          </a:p>
        </p:txBody>
      </p:sp>
      <p:sp>
        <p:nvSpPr>
          <p:cNvPr id="2" name="Title 1"/>
          <p:cNvSpPr>
            <a:spLocks noGrp="1"/>
          </p:cNvSpPr>
          <p:nvPr>
            <p:ph type="title"/>
          </p:nvPr>
        </p:nvSpPr>
        <p:spPr>
          <a:xfrm>
            <a:off x="904280" y="2036824"/>
            <a:ext cx="7448140" cy="1361777"/>
          </a:xfrm>
        </p:spPr>
        <p:txBody>
          <a:bodyPr anchor="b" anchorCtr="0"/>
          <a:lstStyle>
            <a:lvl1pPr algn="l">
              <a:defRPr sz="3200" b="0" cap="none" baseline="0">
                <a:solidFill>
                  <a:srgbClr val="FFFF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04280" y="3404976"/>
            <a:ext cx="7448140" cy="1500188"/>
          </a:xfrm>
        </p:spPr>
        <p:txBody>
          <a:bodyPr anchor="t" anchorCtr="0"/>
          <a:lstStyle>
            <a:lvl1pPr marL="0" indent="0">
              <a:buNone/>
              <a:defRPr sz="1800">
                <a:solidFill>
                  <a:srgbClr val="FFFFFF"/>
                </a:solidFill>
                <a:latin typeface="+mj-lt"/>
              </a:defRPr>
            </a:lvl1pPr>
            <a:lvl2pPr marL="321457" indent="0">
              <a:buNone/>
              <a:defRPr sz="1300"/>
            </a:lvl2pPr>
            <a:lvl3pPr marL="642915" indent="0">
              <a:buNone/>
              <a:defRPr sz="1100"/>
            </a:lvl3pPr>
            <a:lvl4pPr marL="964372" indent="0">
              <a:buNone/>
              <a:defRPr sz="1000"/>
            </a:lvl4pPr>
            <a:lvl5pPr marL="1285829" indent="0">
              <a:buNone/>
              <a:defRPr sz="1000"/>
            </a:lvl5pPr>
            <a:lvl6pPr marL="1607287" indent="0">
              <a:buNone/>
              <a:defRPr sz="1000"/>
            </a:lvl6pPr>
            <a:lvl7pPr marL="1928744" indent="0">
              <a:buNone/>
              <a:defRPr sz="1000"/>
            </a:lvl7pPr>
            <a:lvl8pPr marL="2250201" indent="0">
              <a:buNone/>
              <a:defRPr sz="1000"/>
            </a:lvl8pPr>
            <a:lvl9pPr marL="2571659" indent="0">
              <a:buNone/>
              <a:defRPr sz="10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ED9AA265-DD5F-4A6D-9962-E02894434F0D}" type="slidenum">
              <a:rPr lang="en-US">
                <a:solidFill>
                  <a:srgbClr val="000000"/>
                </a:solidFill>
              </a:rPr>
              <a:pPr/>
              <a:t>‹#›</a:t>
            </a:fld>
            <a:endParaRPr lang="en-US">
              <a:solidFill>
                <a:srgbClr val="000000"/>
              </a:solidFill>
            </a:endParaRPr>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ond Section Break">
    <p:spTree>
      <p:nvGrpSpPr>
        <p:cNvPr id="1" name=""/>
        <p:cNvGrpSpPr/>
        <p:nvPr/>
      </p:nvGrpSpPr>
      <p:grpSpPr>
        <a:xfrm>
          <a:off x="0" y="0"/>
          <a:ext cx="0" cy="0"/>
          <a:chOff x="0" y="0"/>
          <a:chExt cx="0" cy="0"/>
        </a:xfrm>
      </p:grpSpPr>
      <p:sp>
        <p:nvSpPr>
          <p:cNvPr id="4" name="Rectangle 1"/>
          <p:cNvSpPr>
            <a:spLocks/>
          </p:cNvSpPr>
          <p:nvPr userDrawn="1"/>
        </p:nvSpPr>
        <p:spPr bwMode="auto">
          <a:xfrm>
            <a:off x="276820" y="276820"/>
            <a:ext cx="8581430" cy="6295430"/>
          </a:xfrm>
          <a:prstGeom prst="rect">
            <a:avLst/>
          </a:prstGeom>
          <a:solidFill>
            <a:schemeClr val="accent4"/>
          </a:soli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lIns="0" tIns="0" rIns="0" bIns="0"/>
          <a:lstStyle/>
          <a:p>
            <a:pPr algn="ctr" eaLnBrk="1" hangingPunct="1"/>
            <a:endParaRPr lang="en-US" sz="3000" smtClean="0">
              <a:solidFill>
                <a:srgbClr val="000000"/>
              </a:solidFill>
              <a:latin typeface="Gill Sans" charset="0"/>
              <a:sym typeface="Gill Sans" charset="0"/>
            </a:endParaRPr>
          </a:p>
        </p:txBody>
      </p:sp>
      <p:sp>
        <p:nvSpPr>
          <p:cNvPr id="2" name="Title 1"/>
          <p:cNvSpPr>
            <a:spLocks noGrp="1"/>
          </p:cNvSpPr>
          <p:nvPr>
            <p:ph type="title"/>
          </p:nvPr>
        </p:nvSpPr>
        <p:spPr>
          <a:xfrm>
            <a:off x="899592" y="3119028"/>
            <a:ext cx="7452828" cy="634008"/>
          </a:xfrm>
        </p:spPr>
        <p:txBody>
          <a:bodyPr anchor="ctr" anchorCtr="0"/>
          <a:lstStyle>
            <a:lvl1pPr>
              <a:defRPr i="1">
                <a:solidFill>
                  <a:srgbClr val="5D3526"/>
                </a:solidFill>
              </a:defRPr>
            </a:lvl1p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p>
            <a:pPr eaLnBrk="1" hangingPunct="1"/>
            <a:fld id="{C501F651-3E7C-436D-B5A5-FF89EA23DC4C}" type="slidenum">
              <a:rPr lang="en-US" smtClean="0">
                <a:solidFill>
                  <a:srgbClr val="000000"/>
                </a:solidFill>
              </a:rPr>
              <a:pPr eaLnBrk="1" hangingPunct="1"/>
              <a:t>‹#›</a:t>
            </a:fld>
            <a:endParaRPr lang="en-US" dirty="0" smtClean="0">
              <a:solidFill>
                <a:srgbClr val="000000"/>
              </a:solidFill>
            </a:endParaRPr>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3" y="1952836"/>
            <a:ext cx="7344816" cy="4104456"/>
          </a:xfrm>
        </p:spPr>
        <p:txBody>
          <a:bodyPr/>
          <a:lstStyle>
            <a:lvl1pPr marL="174625" indent="-174625">
              <a:defRPr sz="2000">
                <a:solidFill>
                  <a:schemeClr val="tx1"/>
                </a:solidFill>
                <a:latin typeface="+mn-lt"/>
              </a:defRPr>
            </a:lvl1pPr>
            <a:lvl2pPr marL="341313" indent="-174625">
              <a:defRPr sz="2000">
                <a:solidFill>
                  <a:schemeClr val="tx1"/>
                </a:solidFill>
                <a:latin typeface="+mn-lt"/>
              </a:defRPr>
            </a:lvl2pPr>
            <a:lvl3pPr marL="515938" indent="-174625">
              <a:defRPr sz="2000">
                <a:solidFill>
                  <a:schemeClr val="tx1"/>
                </a:solidFill>
                <a:latin typeface="+mn-lt"/>
              </a:defRPr>
            </a:lvl3pPr>
            <a:lvl4pPr marL="688975" indent="-174625">
              <a:defRPr sz="2000">
                <a:solidFill>
                  <a:schemeClr val="tx1"/>
                </a:solidFill>
                <a:latin typeface="+mn-lt"/>
              </a:defRPr>
            </a:lvl4pPr>
            <a:lvl5pPr marL="855663" indent="-174625">
              <a:defRPr sz="2000">
                <a:solidFill>
                  <a:schemeClr val="tx1"/>
                </a:solidFill>
                <a:latin typeface="+mn-lt"/>
              </a:defRPr>
            </a:lvl5pPr>
          </a:lstStyle>
          <a:p>
            <a:pPr lvl="0"/>
            <a:r>
              <a:rPr lang="en-US" smtClean="0">
                <a:sym typeface="Georgia" charset="0"/>
              </a:rPr>
              <a:t>Click to edit Master text styles</a:t>
            </a:r>
          </a:p>
          <a:p>
            <a:pPr lvl="1"/>
            <a:r>
              <a:rPr lang="en-US" smtClean="0">
                <a:sym typeface="Georgia" charset="0"/>
              </a:rPr>
              <a:t>Second level</a:t>
            </a:r>
          </a:p>
          <a:p>
            <a:pPr lvl="2"/>
            <a:r>
              <a:rPr lang="en-US" smtClean="0">
                <a:sym typeface="Georgia" charset="0"/>
              </a:rPr>
              <a:t>Third level</a:t>
            </a:r>
          </a:p>
          <a:p>
            <a:pPr lvl="3"/>
            <a:r>
              <a:rPr lang="en-US" smtClean="0">
                <a:sym typeface="Georgia" charset="0"/>
              </a:rPr>
              <a:t>Fourth level</a:t>
            </a:r>
          </a:p>
          <a:p>
            <a:pPr lvl="4"/>
            <a:r>
              <a:rPr lang="en-US" smtClean="0">
                <a:sym typeface="Georgia" charset="0"/>
              </a:rPr>
              <a:t>Fifth level</a:t>
            </a:r>
            <a:endParaRPr lang="en-US" dirty="0" smtClean="0">
              <a:sym typeface="Gill Sans" charset="0"/>
            </a:endParaRPr>
          </a:p>
        </p:txBody>
      </p:sp>
      <p:sp>
        <p:nvSpPr>
          <p:cNvPr id="4" name="Slide Number Placeholder 3"/>
          <p:cNvSpPr>
            <a:spLocks noGrp="1"/>
          </p:cNvSpPr>
          <p:nvPr>
            <p:ph type="sldNum" sz="quarter" idx="10"/>
          </p:nvPr>
        </p:nvSpPr>
        <p:spPr/>
        <p:txBody>
          <a:bodyPr/>
          <a:lstStyle>
            <a:lvl1pPr>
              <a:defRPr/>
            </a:lvl1pPr>
          </a:lstStyle>
          <a:p>
            <a:fld id="{F3F83FC7-6A5B-48D4-AE15-9ED2F8372EC8}" type="slidenum">
              <a:rPr lang="en-US">
                <a:solidFill>
                  <a:srgbClr val="000000"/>
                </a:solidFill>
              </a:rPr>
              <a:pPr/>
              <a:t>‹#›</a:t>
            </a:fld>
            <a:endParaRPr lang="en-US">
              <a:solidFill>
                <a:srgbClr val="000000"/>
              </a:solidFill>
            </a:endParaRPr>
          </a:p>
        </p:txBody>
      </p:sp>
      <p:sp>
        <p:nvSpPr>
          <p:cNvPr id="8" name="Text Placeholder 7"/>
          <p:cNvSpPr>
            <a:spLocks noGrp="1"/>
          </p:cNvSpPr>
          <p:nvPr>
            <p:ph type="body" sz="quarter" idx="11" hasCustomPrompt="1"/>
          </p:nvPr>
        </p:nvSpPr>
        <p:spPr>
          <a:xfrm>
            <a:off x="899592" y="1412776"/>
            <a:ext cx="7344816" cy="396044"/>
          </a:xfrm>
        </p:spPr>
        <p:txBody>
          <a:bodyPr/>
          <a:lstStyle>
            <a:lvl1pPr>
              <a:buNone/>
              <a:defRPr sz="1800">
                <a:solidFill>
                  <a:schemeClr val="accent6"/>
                </a:solidFill>
                <a:latin typeface="+mj-lt"/>
              </a:defRPr>
            </a:lvl1pPr>
          </a:lstStyle>
          <a:p>
            <a:pPr lvl="0"/>
            <a:r>
              <a:rPr lang="en-US" dirty="0" smtClean="0"/>
              <a:t>Click to edit Master subhead styles</a:t>
            </a:r>
          </a:p>
        </p:txBody>
      </p:sp>
      <p:sp>
        <p:nvSpPr>
          <p:cNvPr id="11" name="Text Placeholder 10"/>
          <p:cNvSpPr>
            <a:spLocks noGrp="1"/>
          </p:cNvSpPr>
          <p:nvPr>
            <p:ph type="body" sz="quarter" idx="12" hasCustomPrompt="1"/>
          </p:nvPr>
        </p:nvSpPr>
        <p:spPr>
          <a:xfrm>
            <a:off x="899592" y="6165304"/>
            <a:ext cx="7345363" cy="250825"/>
          </a:xfrm>
        </p:spPr>
        <p:txBody>
          <a:bodyPr anchor="b" anchorCtr="0"/>
          <a:lstStyle>
            <a:lvl1pPr marL="0" indent="0">
              <a:spcBef>
                <a:spcPts val="0"/>
              </a:spcBef>
              <a:buNone/>
              <a:defRPr sz="1000"/>
            </a:lvl1pPr>
          </a:lstStyle>
          <a:p>
            <a:pPr lvl="0"/>
            <a:r>
              <a:rPr lang="en-US" dirty="0" smtClean="0"/>
              <a:t>Click to edit Master footnote styles</a:t>
            </a:r>
          </a:p>
        </p:txBody>
      </p:sp>
      <p:sp>
        <p:nvSpPr>
          <p:cNvPr id="7" name="Rectangle 4"/>
          <p:cNvSpPr>
            <a:spLocks noGrp="1" noChangeArrowheads="1"/>
          </p:cNvSpPr>
          <p:nvPr>
            <p:ph type="title"/>
          </p:nvPr>
        </p:nvSpPr>
        <p:spPr bwMode="auto">
          <a:xfrm>
            <a:off x="899592" y="584684"/>
            <a:ext cx="7358063" cy="822960"/>
          </a:xfrm>
          <a:prstGeom prst="rect">
            <a:avLst/>
          </a:prstGeom>
          <a:noFill/>
          <a:ln w="12700">
            <a:noFill/>
            <a:miter lim="800000"/>
            <a:headEnd/>
            <a:tailEnd/>
          </a:ln>
          <a:effectLst/>
        </p:spPr>
        <p:txBody>
          <a:bodyPr vert="horz" wrap="square" lIns="35717" tIns="35717" rIns="35717" bIns="35717" numCol="1" anchor="b" anchorCtr="0" compatLnSpc="1">
            <a:prstTxWarp prst="textNoShape">
              <a:avLst/>
            </a:prstTxWarp>
          </a:bodyPr>
          <a:lstStyle/>
          <a:p>
            <a:pPr lvl="0"/>
            <a:r>
              <a:rPr lang="en-US" smtClean="0">
                <a:sym typeface="Georgia" charset="0"/>
              </a:rPr>
              <a:t>Click to edit Master title style</a:t>
            </a:r>
            <a:endParaRPr lang="en-US" dirty="0" smtClean="0">
              <a:sym typeface="Georgia" charset="0"/>
            </a:endParaRPr>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3" y="1952836"/>
            <a:ext cx="7344816" cy="4104456"/>
          </a:xfrm>
        </p:spPr>
        <p:txBody>
          <a:bodyPr/>
          <a:lstStyle>
            <a:lvl1pPr marL="341313" indent="-341313">
              <a:buFont typeface="+mj-lt"/>
              <a:buAutoNum type="arabicPeriod"/>
              <a:defRPr sz="2000">
                <a:solidFill>
                  <a:schemeClr val="tx1"/>
                </a:solidFill>
                <a:latin typeface="+mn-lt"/>
              </a:defRPr>
            </a:lvl1pPr>
            <a:lvl2pPr marL="688975" indent="-347663">
              <a:buFont typeface="+mj-lt"/>
              <a:buAutoNum type="arabicPeriod"/>
              <a:defRPr sz="2000">
                <a:solidFill>
                  <a:schemeClr val="tx1"/>
                </a:solidFill>
                <a:latin typeface="+mn-lt"/>
              </a:defRPr>
            </a:lvl2pPr>
            <a:lvl3pPr marL="1030288" indent="-341313">
              <a:buFont typeface="+mj-lt"/>
              <a:buAutoNum type="arabicPeriod"/>
              <a:defRPr sz="2000">
                <a:solidFill>
                  <a:schemeClr val="tx1"/>
                </a:solidFill>
                <a:latin typeface="+mn-lt"/>
              </a:defRPr>
            </a:lvl3pPr>
            <a:lvl4pPr marL="1371600" indent="-342900">
              <a:buFont typeface="+mj-lt"/>
              <a:buAutoNum type="arabicPeriod"/>
              <a:defRPr sz="2000">
                <a:solidFill>
                  <a:schemeClr val="tx1"/>
                </a:solidFill>
                <a:latin typeface="+mn-lt"/>
              </a:defRPr>
            </a:lvl4pPr>
            <a:lvl5pPr marL="1712913" indent="-341313">
              <a:buFont typeface="+mj-lt"/>
              <a:buAutoNum type="arabicPeriod"/>
              <a:defRPr sz="2000">
                <a:solidFill>
                  <a:schemeClr val="tx1"/>
                </a:solidFill>
                <a:latin typeface="+mn-lt"/>
              </a:defRPr>
            </a:lvl5pPr>
          </a:lstStyle>
          <a:p>
            <a:pPr lvl="0"/>
            <a:r>
              <a:rPr lang="en-US" smtClean="0">
                <a:sym typeface="Georgia" charset="0"/>
              </a:rPr>
              <a:t>Click to edit Master text styles</a:t>
            </a:r>
          </a:p>
          <a:p>
            <a:pPr lvl="1"/>
            <a:r>
              <a:rPr lang="en-US" smtClean="0">
                <a:sym typeface="Georgia" charset="0"/>
              </a:rPr>
              <a:t>Second level</a:t>
            </a:r>
          </a:p>
          <a:p>
            <a:pPr lvl="2"/>
            <a:r>
              <a:rPr lang="en-US" smtClean="0">
                <a:sym typeface="Georgia" charset="0"/>
              </a:rPr>
              <a:t>Third level</a:t>
            </a:r>
          </a:p>
          <a:p>
            <a:pPr lvl="3"/>
            <a:r>
              <a:rPr lang="en-US" smtClean="0">
                <a:sym typeface="Georgia" charset="0"/>
              </a:rPr>
              <a:t>Fourth level</a:t>
            </a:r>
          </a:p>
          <a:p>
            <a:pPr lvl="4"/>
            <a:r>
              <a:rPr lang="en-US" smtClean="0">
                <a:sym typeface="Georgia" charset="0"/>
              </a:rPr>
              <a:t>Fifth level</a:t>
            </a:r>
            <a:endParaRPr lang="en-US" dirty="0" smtClean="0">
              <a:sym typeface="Gill Sans" charset="0"/>
            </a:endParaRPr>
          </a:p>
        </p:txBody>
      </p:sp>
      <p:sp>
        <p:nvSpPr>
          <p:cNvPr id="4" name="Slide Number Placeholder 3"/>
          <p:cNvSpPr>
            <a:spLocks noGrp="1"/>
          </p:cNvSpPr>
          <p:nvPr>
            <p:ph type="sldNum" sz="quarter" idx="10"/>
          </p:nvPr>
        </p:nvSpPr>
        <p:spPr/>
        <p:txBody>
          <a:bodyPr/>
          <a:lstStyle>
            <a:lvl1pPr>
              <a:defRPr/>
            </a:lvl1pPr>
          </a:lstStyle>
          <a:p>
            <a:fld id="{F3F83FC7-6A5B-48D4-AE15-9ED2F8372EC8}" type="slidenum">
              <a:rPr lang="en-US">
                <a:solidFill>
                  <a:srgbClr val="000000"/>
                </a:solidFill>
              </a:rPr>
              <a:pPr/>
              <a:t>‹#›</a:t>
            </a:fld>
            <a:endParaRPr lang="en-US">
              <a:solidFill>
                <a:srgbClr val="000000"/>
              </a:solidFill>
            </a:endParaRPr>
          </a:p>
        </p:txBody>
      </p:sp>
      <p:sp>
        <p:nvSpPr>
          <p:cNvPr id="8" name="Text Placeholder 7"/>
          <p:cNvSpPr>
            <a:spLocks noGrp="1"/>
          </p:cNvSpPr>
          <p:nvPr>
            <p:ph type="body" sz="quarter" idx="11" hasCustomPrompt="1"/>
          </p:nvPr>
        </p:nvSpPr>
        <p:spPr>
          <a:xfrm>
            <a:off x="899592" y="1412776"/>
            <a:ext cx="7344816" cy="396044"/>
          </a:xfrm>
        </p:spPr>
        <p:txBody>
          <a:bodyPr/>
          <a:lstStyle>
            <a:lvl1pPr>
              <a:buNone/>
              <a:defRPr sz="1800">
                <a:solidFill>
                  <a:schemeClr val="accent6"/>
                </a:solidFill>
                <a:latin typeface="+mj-lt"/>
              </a:defRPr>
            </a:lvl1pPr>
          </a:lstStyle>
          <a:p>
            <a:pPr lvl="0"/>
            <a:r>
              <a:rPr lang="en-US" dirty="0" smtClean="0"/>
              <a:t>Click to edit Master subhead styles</a:t>
            </a:r>
          </a:p>
        </p:txBody>
      </p:sp>
      <p:sp>
        <p:nvSpPr>
          <p:cNvPr id="11" name="Text Placeholder 10"/>
          <p:cNvSpPr>
            <a:spLocks noGrp="1"/>
          </p:cNvSpPr>
          <p:nvPr>
            <p:ph type="body" sz="quarter" idx="12" hasCustomPrompt="1"/>
          </p:nvPr>
        </p:nvSpPr>
        <p:spPr>
          <a:xfrm>
            <a:off x="899592" y="6165304"/>
            <a:ext cx="7345363" cy="250825"/>
          </a:xfrm>
        </p:spPr>
        <p:txBody>
          <a:bodyPr anchor="b" anchorCtr="0"/>
          <a:lstStyle>
            <a:lvl1pPr>
              <a:spcBef>
                <a:spcPts val="0"/>
              </a:spcBef>
              <a:buNone/>
              <a:defRPr sz="1000"/>
            </a:lvl1pPr>
          </a:lstStyle>
          <a:p>
            <a:pPr lvl="0"/>
            <a:r>
              <a:rPr lang="en-US" dirty="0" smtClean="0"/>
              <a:t>Click to edit Master footnote styles</a:t>
            </a:r>
          </a:p>
        </p:txBody>
      </p:sp>
      <p:sp>
        <p:nvSpPr>
          <p:cNvPr id="7" name="Rectangle 4"/>
          <p:cNvSpPr>
            <a:spLocks noGrp="1" noChangeArrowheads="1"/>
          </p:cNvSpPr>
          <p:nvPr>
            <p:ph type="title"/>
          </p:nvPr>
        </p:nvSpPr>
        <p:spPr bwMode="auto">
          <a:xfrm>
            <a:off x="899592" y="584684"/>
            <a:ext cx="7358063" cy="822960"/>
          </a:xfrm>
          <a:prstGeom prst="rect">
            <a:avLst/>
          </a:prstGeom>
          <a:noFill/>
          <a:ln w="12700">
            <a:noFill/>
            <a:miter lim="800000"/>
            <a:headEnd/>
            <a:tailEnd/>
          </a:ln>
          <a:effectLst/>
        </p:spPr>
        <p:txBody>
          <a:bodyPr vert="horz" wrap="square" lIns="35717" tIns="35717" rIns="35717" bIns="35717" numCol="1" anchor="b" anchorCtr="0" compatLnSpc="1">
            <a:prstTxWarp prst="textNoShape">
              <a:avLst/>
            </a:prstTxWarp>
          </a:bodyPr>
          <a:lstStyle/>
          <a:p>
            <a:pPr lvl="0"/>
            <a:r>
              <a:rPr lang="en-US" smtClean="0">
                <a:sym typeface="Georgia" charset="0"/>
              </a:rPr>
              <a:t>Click to edit Master title style</a:t>
            </a:r>
            <a:endParaRPr lang="en-US" dirty="0" smtClean="0">
              <a:sym typeface="Georgia" charset="0"/>
            </a:endParaRPr>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92969" y="1965474"/>
            <a:ext cx="3474720" cy="4019810"/>
          </a:xfr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52020" y="1965474"/>
            <a:ext cx="3492388" cy="4019810"/>
          </a:xfr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10"/>
          </p:nvPr>
        </p:nvSpPr>
        <p:spPr/>
        <p:txBody>
          <a:bodyPr/>
          <a:lstStyle>
            <a:lvl1pPr>
              <a:defRPr/>
            </a:lvl1pPr>
          </a:lstStyle>
          <a:p>
            <a:fld id="{48B6F272-2EB4-4088-A029-801BD55D0DB7}" type="slidenum">
              <a:rPr lang="en-US">
                <a:solidFill>
                  <a:srgbClr val="000000"/>
                </a:solidFill>
              </a:rPr>
              <a:pPr/>
              <a:t>‹#›</a:t>
            </a:fld>
            <a:endParaRPr lang="en-US">
              <a:solidFill>
                <a:srgbClr val="000000"/>
              </a:solidFill>
            </a:endParaRPr>
          </a:p>
        </p:txBody>
      </p:sp>
      <p:sp>
        <p:nvSpPr>
          <p:cNvPr id="6" name="Text Placeholder 7"/>
          <p:cNvSpPr>
            <a:spLocks noGrp="1"/>
          </p:cNvSpPr>
          <p:nvPr>
            <p:ph type="body" sz="quarter" idx="11" hasCustomPrompt="1"/>
          </p:nvPr>
        </p:nvSpPr>
        <p:spPr>
          <a:xfrm>
            <a:off x="899592" y="1412776"/>
            <a:ext cx="7344816" cy="396044"/>
          </a:xfrm>
        </p:spPr>
        <p:txBody>
          <a:bodyPr/>
          <a:lstStyle>
            <a:lvl1pPr>
              <a:buNone/>
              <a:defRPr sz="1800">
                <a:solidFill>
                  <a:schemeClr val="accent6"/>
                </a:solidFill>
                <a:latin typeface="+mj-lt"/>
              </a:defRPr>
            </a:lvl1pPr>
          </a:lstStyle>
          <a:p>
            <a:pPr lvl="0"/>
            <a:r>
              <a:rPr lang="en-US" dirty="0" smtClean="0"/>
              <a:t>Click to edit Master subhead styles</a:t>
            </a:r>
          </a:p>
        </p:txBody>
      </p:sp>
      <p:sp>
        <p:nvSpPr>
          <p:cNvPr id="7" name="Text Placeholder 10"/>
          <p:cNvSpPr>
            <a:spLocks noGrp="1"/>
          </p:cNvSpPr>
          <p:nvPr>
            <p:ph type="body" sz="quarter" idx="12" hasCustomPrompt="1"/>
          </p:nvPr>
        </p:nvSpPr>
        <p:spPr>
          <a:xfrm>
            <a:off x="899592" y="6165304"/>
            <a:ext cx="7345363" cy="250825"/>
          </a:xfrm>
        </p:spPr>
        <p:txBody>
          <a:bodyPr anchor="b" anchorCtr="0"/>
          <a:lstStyle>
            <a:lvl1pPr>
              <a:buNone/>
              <a:defRPr sz="1000"/>
            </a:lvl1pPr>
          </a:lstStyle>
          <a:p>
            <a:pPr lvl="0"/>
            <a:r>
              <a:rPr lang="en-US" dirty="0" smtClean="0"/>
              <a:t>Click to edit Master footnote styles</a:t>
            </a:r>
          </a:p>
        </p:txBody>
      </p:sp>
      <p:sp>
        <p:nvSpPr>
          <p:cNvPr id="8" name="Rectangle 4"/>
          <p:cNvSpPr>
            <a:spLocks noGrp="1" noChangeArrowheads="1"/>
          </p:cNvSpPr>
          <p:nvPr>
            <p:ph type="title"/>
          </p:nvPr>
        </p:nvSpPr>
        <p:spPr bwMode="auto">
          <a:xfrm>
            <a:off x="899592" y="584684"/>
            <a:ext cx="7358063" cy="822960"/>
          </a:xfrm>
          <a:prstGeom prst="rect">
            <a:avLst/>
          </a:prstGeom>
          <a:noFill/>
          <a:ln w="12700">
            <a:noFill/>
            <a:miter lim="800000"/>
            <a:headEnd/>
            <a:tailEnd/>
          </a:ln>
          <a:effectLst/>
        </p:spPr>
        <p:txBody>
          <a:bodyPr vert="horz" wrap="square" lIns="35717" tIns="35717" rIns="35717" bIns="35717" numCol="1" anchor="b" anchorCtr="0" compatLnSpc="1">
            <a:prstTxWarp prst="textNoShape">
              <a:avLst/>
            </a:prstTxWarp>
          </a:bodyPr>
          <a:lstStyle/>
          <a:p>
            <a:pPr lvl="0"/>
            <a:r>
              <a:rPr lang="en-US" smtClean="0">
                <a:sym typeface="Georgia" charset="0"/>
              </a:rPr>
              <a:t>Click to edit Master title style</a:t>
            </a:r>
            <a:endParaRPr lang="en-US" dirty="0" smtClean="0">
              <a:sym typeface="Georgia" charset="0"/>
            </a:endParaRPr>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99591" y="1956169"/>
            <a:ext cx="3474720" cy="365760"/>
          </a:xfrm>
          <a:solidFill>
            <a:schemeClr val="accent6"/>
          </a:solidFill>
        </p:spPr>
        <p:txBody>
          <a:bodyPr lIns="91440" anchor="ctr" anchorCtr="0"/>
          <a:lstStyle>
            <a:lvl1pPr marL="0" indent="0">
              <a:buNone/>
              <a:defRPr sz="1200" b="1" cap="all" spc="20" baseline="0">
                <a:solidFill>
                  <a:srgbClr val="FFFFFF"/>
                </a:solidFill>
                <a:latin typeface="+mn-lt"/>
              </a:defRPr>
            </a:lvl1pPr>
            <a:lvl2pPr marL="321457" indent="0">
              <a:buNone/>
              <a:defRPr sz="1400" b="1"/>
            </a:lvl2pPr>
            <a:lvl3pPr marL="642915" indent="0">
              <a:buNone/>
              <a:defRPr sz="1300" b="1"/>
            </a:lvl3pPr>
            <a:lvl4pPr marL="964372" indent="0">
              <a:buNone/>
              <a:defRPr sz="1100" b="1"/>
            </a:lvl4pPr>
            <a:lvl5pPr marL="1285829" indent="0">
              <a:buNone/>
              <a:defRPr sz="1100" b="1"/>
            </a:lvl5pPr>
            <a:lvl6pPr marL="1607287" indent="0">
              <a:buNone/>
              <a:defRPr sz="1100" b="1"/>
            </a:lvl6pPr>
            <a:lvl7pPr marL="1928744" indent="0">
              <a:buNone/>
              <a:defRPr sz="1100" b="1"/>
            </a:lvl7pPr>
            <a:lvl8pPr marL="2250201" indent="0">
              <a:buNone/>
              <a:defRPr sz="1100" b="1"/>
            </a:lvl8pPr>
            <a:lvl9pPr marL="2571659"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899591" y="2321929"/>
            <a:ext cx="3474720" cy="3627351"/>
          </a:xfr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69688" y="1956169"/>
            <a:ext cx="3474720" cy="365760"/>
          </a:xfrm>
          <a:solidFill>
            <a:schemeClr val="accent6"/>
          </a:solidFill>
        </p:spPr>
        <p:txBody>
          <a:bodyPr lIns="91440" anchor="ctr" anchorCtr="0"/>
          <a:lstStyle>
            <a:lvl1pPr marL="0" indent="0">
              <a:buNone/>
              <a:defRPr sz="1200" b="1" cap="all" spc="20" baseline="0">
                <a:solidFill>
                  <a:srgbClr val="FFFFFF"/>
                </a:solidFill>
                <a:latin typeface="+mn-lt"/>
              </a:defRPr>
            </a:lvl1pPr>
            <a:lvl2pPr marL="321457" indent="0">
              <a:buNone/>
              <a:defRPr sz="1400" b="1"/>
            </a:lvl2pPr>
            <a:lvl3pPr marL="642915" indent="0">
              <a:buNone/>
              <a:defRPr sz="1300" b="1"/>
            </a:lvl3pPr>
            <a:lvl4pPr marL="964372" indent="0">
              <a:buNone/>
              <a:defRPr sz="1100" b="1"/>
            </a:lvl4pPr>
            <a:lvl5pPr marL="1285829" indent="0">
              <a:buNone/>
              <a:defRPr sz="1100" b="1"/>
            </a:lvl5pPr>
            <a:lvl6pPr marL="1607287" indent="0">
              <a:buNone/>
              <a:defRPr sz="1100" b="1"/>
            </a:lvl6pPr>
            <a:lvl7pPr marL="1928744" indent="0">
              <a:buNone/>
              <a:defRPr sz="1100" b="1"/>
            </a:lvl7pPr>
            <a:lvl8pPr marL="2250201" indent="0">
              <a:buNone/>
              <a:defRPr sz="1100" b="1"/>
            </a:lvl8pPr>
            <a:lvl9pPr marL="2571659"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769688" y="2321929"/>
            <a:ext cx="3474720" cy="3627351"/>
          </a:xfr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0"/>
          </p:nvPr>
        </p:nvSpPr>
        <p:spPr/>
        <p:txBody>
          <a:bodyPr/>
          <a:lstStyle>
            <a:lvl1pPr>
              <a:defRPr/>
            </a:lvl1pPr>
          </a:lstStyle>
          <a:p>
            <a:fld id="{1A0996B1-C4F4-4CA2-A9DB-138C6C720A0B}" type="slidenum">
              <a:rPr lang="en-US">
                <a:solidFill>
                  <a:srgbClr val="000000"/>
                </a:solidFill>
              </a:rPr>
              <a:pPr/>
              <a:t>‹#›</a:t>
            </a:fld>
            <a:endParaRPr lang="en-US">
              <a:solidFill>
                <a:srgbClr val="000000"/>
              </a:solidFill>
            </a:endParaRPr>
          </a:p>
        </p:txBody>
      </p:sp>
      <p:sp>
        <p:nvSpPr>
          <p:cNvPr id="8" name="Text Placeholder 7"/>
          <p:cNvSpPr>
            <a:spLocks noGrp="1"/>
          </p:cNvSpPr>
          <p:nvPr>
            <p:ph type="body" sz="quarter" idx="11" hasCustomPrompt="1"/>
          </p:nvPr>
        </p:nvSpPr>
        <p:spPr>
          <a:xfrm>
            <a:off x="899592" y="1412776"/>
            <a:ext cx="7344816" cy="396044"/>
          </a:xfrm>
        </p:spPr>
        <p:txBody>
          <a:bodyPr/>
          <a:lstStyle>
            <a:lvl1pPr>
              <a:buNone/>
              <a:defRPr sz="1800">
                <a:solidFill>
                  <a:schemeClr val="accent6"/>
                </a:solidFill>
                <a:latin typeface="+mj-lt"/>
              </a:defRPr>
            </a:lvl1pPr>
          </a:lstStyle>
          <a:p>
            <a:pPr lvl="0"/>
            <a:r>
              <a:rPr lang="en-US" dirty="0" smtClean="0"/>
              <a:t>Click to edit Master subhead styles</a:t>
            </a:r>
          </a:p>
        </p:txBody>
      </p:sp>
      <p:sp>
        <p:nvSpPr>
          <p:cNvPr id="10" name="Text Placeholder 10"/>
          <p:cNvSpPr>
            <a:spLocks noGrp="1"/>
          </p:cNvSpPr>
          <p:nvPr>
            <p:ph type="body" sz="quarter" idx="12" hasCustomPrompt="1"/>
          </p:nvPr>
        </p:nvSpPr>
        <p:spPr>
          <a:xfrm>
            <a:off x="899592" y="6165304"/>
            <a:ext cx="7345363" cy="250825"/>
          </a:xfrm>
        </p:spPr>
        <p:txBody>
          <a:bodyPr anchor="b" anchorCtr="0"/>
          <a:lstStyle>
            <a:lvl1pPr>
              <a:buNone/>
              <a:defRPr sz="1000"/>
            </a:lvl1pPr>
          </a:lstStyle>
          <a:p>
            <a:pPr lvl="0"/>
            <a:r>
              <a:rPr lang="en-US" dirty="0" smtClean="0"/>
              <a:t>Click to edit Master footnote styles</a:t>
            </a:r>
          </a:p>
        </p:txBody>
      </p:sp>
      <p:sp>
        <p:nvSpPr>
          <p:cNvPr id="11" name="Rectangle 4"/>
          <p:cNvSpPr>
            <a:spLocks noGrp="1" noChangeArrowheads="1"/>
          </p:cNvSpPr>
          <p:nvPr>
            <p:ph type="title"/>
          </p:nvPr>
        </p:nvSpPr>
        <p:spPr bwMode="auto">
          <a:xfrm>
            <a:off x="899592" y="584684"/>
            <a:ext cx="7358063" cy="822960"/>
          </a:xfrm>
          <a:prstGeom prst="rect">
            <a:avLst/>
          </a:prstGeom>
          <a:noFill/>
          <a:ln w="12700">
            <a:noFill/>
            <a:miter lim="800000"/>
            <a:headEnd/>
            <a:tailEnd/>
          </a:ln>
          <a:effectLst/>
        </p:spPr>
        <p:txBody>
          <a:bodyPr vert="horz" wrap="square" lIns="35717" tIns="35717" rIns="35717" bIns="35717" numCol="1" anchor="b" anchorCtr="0" compatLnSpc="1">
            <a:prstTxWarp prst="textNoShape">
              <a:avLst/>
            </a:prstTxWarp>
          </a:bodyPr>
          <a:lstStyle/>
          <a:p>
            <a:pPr lvl="0"/>
            <a:r>
              <a:rPr lang="en-US" smtClean="0">
                <a:sym typeface="Georgia" charset="0"/>
              </a:rPr>
              <a:t>Click to edit Master title style</a:t>
            </a:r>
            <a:endParaRPr lang="en-US" dirty="0" smtClean="0">
              <a:sym typeface="Georgia" charset="0"/>
            </a:endParaRPr>
          </a:p>
        </p:txBody>
      </p:sp>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lgn="l">
              <a:defRPr/>
            </a:lvl1pPr>
          </a:lstStyle>
          <a:p>
            <a:fld id="{BB77D976-D2B8-4FC8-B306-51B8443D5DBD}" type="slidenum">
              <a:rPr lang="en-US" smtClean="0">
                <a:solidFill>
                  <a:srgbClr val="000000"/>
                </a:solidFill>
              </a:rPr>
              <a:pPr/>
              <a:t>‹#›</a:t>
            </a:fld>
            <a:endParaRPr lang="en-US" dirty="0">
              <a:solidFill>
                <a:srgbClr val="000000"/>
              </a:solidFill>
            </a:endParaRPr>
          </a:p>
        </p:txBody>
      </p:sp>
      <p:sp>
        <p:nvSpPr>
          <p:cNvPr id="4" name="Text Placeholder 7"/>
          <p:cNvSpPr>
            <a:spLocks noGrp="1"/>
          </p:cNvSpPr>
          <p:nvPr>
            <p:ph type="body" sz="quarter" idx="11" hasCustomPrompt="1"/>
          </p:nvPr>
        </p:nvSpPr>
        <p:spPr>
          <a:xfrm>
            <a:off x="899592" y="1412776"/>
            <a:ext cx="7344816" cy="396044"/>
          </a:xfrm>
        </p:spPr>
        <p:txBody>
          <a:bodyPr/>
          <a:lstStyle>
            <a:lvl1pPr>
              <a:buNone/>
              <a:defRPr sz="1800">
                <a:solidFill>
                  <a:schemeClr val="accent6"/>
                </a:solidFill>
                <a:latin typeface="+mj-lt"/>
              </a:defRPr>
            </a:lvl1pPr>
          </a:lstStyle>
          <a:p>
            <a:pPr lvl="0"/>
            <a:r>
              <a:rPr lang="en-US" dirty="0" smtClean="0"/>
              <a:t>Click to edit Master subhead styles</a:t>
            </a:r>
          </a:p>
        </p:txBody>
      </p:sp>
      <p:sp>
        <p:nvSpPr>
          <p:cNvPr id="5" name="Text Placeholder 10"/>
          <p:cNvSpPr>
            <a:spLocks noGrp="1"/>
          </p:cNvSpPr>
          <p:nvPr>
            <p:ph type="body" sz="quarter" idx="12" hasCustomPrompt="1"/>
          </p:nvPr>
        </p:nvSpPr>
        <p:spPr>
          <a:xfrm>
            <a:off x="899592" y="6165304"/>
            <a:ext cx="7345363" cy="250825"/>
          </a:xfrm>
        </p:spPr>
        <p:txBody>
          <a:bodyPr anchor="b" anchorCtr="0"/>
          <a:lstStyle>
            <a:lvl1pPr>
              <a:buNone/>
              <a:defRPr sz="1000"/>
            </a:lvl1pPr>
          </a:lstStyle>
          <a:p>
            <a:pPr lvl="0"/>
            <a:r>
              <a:rPr lang="en-US" dirty="0" smtClean="0"/>
              <a:t>Click to edit Master footnote styles</a:t>
            </a:r>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E8DD0AC3-017E-4DA0-9DE4-3D910CA3BDF2}" type="slidenum">
              <a:rPr lang="en-US">
                <a:solidFill>
                  <a:srgbClr val="000000"/>
                </a:solidFill>
              </a:rPr>
              <a:pPr/>
              <a:t>‹#›</a:t>
            </a:fld>
            <a:endParaRPr lang="en-US">
              <a:solidFill>
                <a:srgbClr val="000000"/>
              </a:solidFill>
            </a:endParaRPr>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tif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sp>
        <p:nvSpPr>
          <p:cNvPr id="4097" name="Rectangle 1"/>
          <p:cNvSpPr>
            <a:spLocks/>
          </p:cNvSpPr>
          <p:nvPr/>
        </p:nvSpPr>
        <p:spPr bwMode="auto">
          <a:xfrm>
            <a:off x="276820" y="276820"/>
            <a:ext cx="8581430" cy="6295430"/>
          </a:xfrm>
          <a:prstGeom prst="rect">
            <a:avLst/>
          </a:prstGeom>
          <a:solidFill>
            <a:schemeClr val="bg1"/>
          </a:solidFill>
          <a:ln w="139700" cap="flat">
            <a:noFill/>
            <a:miter lim="800000"/>
            <a:headEnd type="none" w="med" len="med"/>
            <a:tailEnd type="none" w="med" len="med"/>
          </a:ln>
        </p:spPr>
        <p:txBody>
          <a:bodyPr lIns="0" tIns="0" rIns="0" bIns="0"/>
          <a:lstStyle/>
          <a:p>
            <a:pPr algn="ctr" eaLnBrk="1" hangingPunct="1"/>
            <a:endParaRPr lang="en-US" sz="3000" smtClean="0">
              <a:solidFill>
                <a:srgbClr val="000000"/>
              </a:solidFill>
              <a:latin typeface="Gill Sans" charset="0"/>
              <a:sym typeface="Gill Sans" charset="0"/>
            </a:endParaRPr>
          </a:p>
        </p:txBody>
      </p:sp>
      <p:sp>
        <p:nvSpPr>
          <p:cNvPr id="4099" name="Rectangle 3"/>
          <p:cNvSpPr>
            <a:spLocks noGrp="1" noChangeArrowheads="1"/>
          </p:cNvSpPr>
          <p:nvPr>
            <p:ph type="body" idx="1"/>
          </p:nvPr>
        </p:nvSpPr>
        <p:spPr bwMode="auto">
          <a:xfrm>
            <a:off x="899592" y="1952836"/>
            <a:ext cx="7358063" cy="3502633"/>
          </a:xfrm>
          <a:prstGeom prst="rect">
            <a:avLst/>
          </a:prstGeom>
          <a:noFill/>
          <a:ln w="12700">
            <a:noFill/>
            <a:miter lim="800000"/>
            <a:headEnd/>
            <a:tailEnd/>
          </a:ln>
          <a:effectLst/>
        </p:spPr>
        <p:txBody>
          <a:bodyPr vert="horz" wrap="square" lIns="35717" tIns="35717" rIns="35717" bIns="35717" numCol="1" anchor="t" anchorCtr="0" compatLnSpc="1">
            <a:prstTxWarp prst="textNoShape">
              <a:avLst/>
            </a:prstTxWarp>
          </a:bodyPr>
          <a:lstStyle/>
          <a:p>
            <a:pPr lvl="0"/>
            <a:r>
              <a:rPr lang="en-US" smtClean="0">
                <a:sym typeface="Georgia" charset="0"/>
              </a:rPr>
              <a:t>Click to edit Master text styles</a:t>
            </a:r>
          </a:p>
          <a:p>
            <a:pPr lvl="1"/>
            <a:r>
              <a:rPr lang="en-US" smtClean="0">
                <a:sym typeface="Georgia" charset="0"/>
              </a:rPr>
              <a:t>Second level</a:t>
            </a:r>
          </a:p>
          <a:p>
            <a:pPr lvl="2"/>
            <a:r>
              <a:rPr lang="en-US" smtClean="0">
                <a:sym typeface="Georgia" charset="0"/>
              </a:rPr>
              <a:t>Third level</a:t>
            </a:r>
          </a:p>
          <a:p>
            <a:pPr lvl="3"/>
            <a:r>
              <a:rPr lang="en-US" smtClean="0">
                <a:sym typeface="Georgia" charset="0"/>
              </a:rPr>
              <a:t>Fourth level</a:t>
            </a:r>
          </a:p>
          <a:p>
            <a:pPr lvl="4"/>
            <a:r>
              <a:rPr lang="en-US" smtClean="0">
                <a:sym typeface="Georgia" charset="0"/>
              </a:rPr>
              <a:t>Fifth level</a:t>
            </a:r>
            <a:endParaRPr lang="en-US" dirty="0" smtClean="0">
              <a:sym typeface="Gill Sans" charset="0"/>
            </a:endParaRPr>
          </a:p>
        </p:txBody>
      </p:sp>
      <p:sp>
        <p:nvSpPr>
          <p:cNvPr id="4100" name="Rectangle 4"/>
          <p:cNvSpPr>
            <a:spLocks noGrp="1" noChangeArrowheads="1"/>
          </p:cNvSpPr>
          <p:nvPr>
            <p:ph type="title"/>
          </p:nvPr>
        </p:nvSpPr>
        <p:spPr bwMode="auto">
          <a:xfrm>
            <a:off x="899592" y="584684"/>
            <a:ext cx="7358063" cy="822960"/>
          </a:xfrm>
          <a:prstGeom prst="rect">
            <a:avLst/>
          </a:prstGeom>
          <a:noFill/>
          <a:ln w="12700">
            <a:noFill/>
            <a:miter lim="800000"/>
            <a:headEnd/>
            <a:tailEnd/>
          </a:ln>
          <a:effectLst/>
        </p:spPr>
        <p:txBody>
          <a:bodyPr vert="horz" wrap="square" lIns="35717" tIns="35717" rIns="35717" bIns="35717" numCol="1" anchor="b" anchorCtr="0" compatLnSpc="1">
            <a:prstTxWarp prst="textNoShape">
              <a:avLst/>
            </a:prstTxWarp>
          </a:bodyPr>
          <a:lstStyle/>
          <a:p>
            <a:pPr lvl="0"/>
            <a:r>
              <a:rPr lang="en-US" smtClean="0">
                <a:sym typeface="Georgia" charset="0"/>
              </a:rPr>
              <a:t>Click to edit Master title style</a:t>
            </a:r>
            <a:endParaRPr lang="en-US" dirty="0" smtClean="0">
              <a:sym typeface="Georgia" charset="0"/>
            </a:endParaRPr>
          </a:p>
        </p:txBody>
      </p:sp>
      <p:sp>
        <p:nvSpPr>
          <p:cNvPr id="4101" name="Text Box 5"/>
          <p:cNvSpPr txBox="1">
            <a:spLocks noGrp="1" noChangeArrowheads="1"/>
          </p:cNvSpPr>
          <p:nvPr>
            <p:ph type="sldNum" sz="quarter" idx="4"/>
          </p:nvPr>
        </p:nvSpPr>
        <p:spPr bwMode="auto">
          <a:xfrm>
            <a:off x="262310" y="6616898"/>
            <a:ext cx="179710" cy="169664"/>
          </a:xfrm>
          <a:prstGeom prst="rect">
            <a:avLst/>
          </a:prstGeom>
          <a:noFill/>
          <a:ln w="12700">
            <a:noFill/>
            <a:miter lim="800000"/>
            <a:headEnd/>
            <a:tailEnd/>
          </a:ln>
          <a:effectLst/>
        </p:spPr>
        <p:txBody>
          <a:bodyPr vert="horz" wrap="none" lIns="64291" tIns="32146" rIns="64291" bIns="32146" numCol="1" anchor="t" anchorCtr="0" compatLnSpc="1">
            <a:prstTxWarp prst="textNoShape">
              <a:avLst/>
            </a:prstTxWarp>
          </a:bodyPr>
          <a:lstStyle>
            <a:lvl1pPr algn="l">
              <a:defRPr sz="700">
                <a:solidFill>
                  <a:schemeClr val="tx1"/>
                </a:solidFill>
                <a:latin typeface="Arial" charset="0"/>
                <a:cs typeface="Arial" charset="0"/>
                <a:sym typeface="Arial" charset="0"/>
              </a:defRPr>
            </a:lvl1pPr>
          </a:lstStyle>
          <a:p>
            <a:pPr eaLnBrk="1" hangingPunct="1"/>
            <a:fld id="{C501F651-3E7C-436D-B5A5-FF89EA23DC4C}" type="slidenum">
              <a:rPr lang="en-US" smtClean="0">
                <a:solidFill>
                  <a:srgbClr val="000000"/>
                </a:solidFill>
              </a:rPr>
              <a:pPr eaLnBrk="1" hangingPunct="1"/>
              <a:t>‹#›</a:t>
            </a:fld>
            <a:endParaRPr lang="en-US" dirty="0" smtClean="0">
              <a:solidFill>
                <a:srgbClr val="000000"/>
              </a:solidFill>
            </a:endParaRPr>
          </a:p>
        </p:txBody>
      </p:sp>
      <p:pic>
        <p:nvPicPr>
          <p:cNvPr id="7" name="Picture 6" descr="AMC-PSO_rgb.tif"/>
          <p:cNvPicPr>
            <a:picLocks noChangeAspect="1"/>
          </p:cNvPicPr>
          <p:nvPr/>
        </p:nvPicPr>
        <p:blipFill>
          <a:blip r:embed="rId11" cstate="print"/>
          <a:srcRect b="51922"/>
          <a:stretch>
            <a:fillRect/>
          </a:stretch>
        </p:blipFill>
        <p:spPr>
          <a:xfrm>
            <a:off x="899593" y="317980"/>
            <a:ext cx="3135039" cy="182880"/>
          </a:xfrm>
          <a:prstGeom prst="rect">
            <a:avLst/>
          </a:prstGeom>
        </p:spPr>
      </p:pic>
    </p:spTree>
  </p:cSld>
  <p:clrMap bg1="lt1" tx1="dk1" bg2="lt2" tx2="dk2" accent1="accent1" accent2="accent2" accent3="accent3" accent4="accent4" accent5="accent5" accent6="accent6" hlink="hlink" folHlink="folHlink"/>
  <p:sldLayoutIdLst>
    <p:sldLayoutId id="2147483935" r:id="rId1"/>
    <p:sldLayoutId id="2147483937" r:id="rId2"/>
    <p:sldLayoutId id="2147483946" r:id="rId3"/>
    <p:sldLayoutId id="2147483936" r:id="rId4"/>
    <p:sldLayoutId id="2147483947" r:id="rId5"/>
    <p:sldLayoutId id="2147483938" r:id="rId6"/>
    <p:sldLayoutId id="2147483939" r:id="rId7"/>
    <p:sldLayoutId id="2147483940" r:id="rId8"/>
    <p:sldLayoutId id="2147483941" r:id="rId9"/>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2800">
          <a:solidFill>
            <a:srgbClr val="D53C23"/>
          </a:solidFill>
          <a:latin typeface="+mj-lt"/>
          <a:ea typeface="+mj-ea"/>
          <a:cs typeface="+mj-cs"/>
          <a:sym typeface="Georgia" charset="0"/>
        </a:defRPr>
      </a:lvl1pPr>
      <a:lvl2pPr algn="l" rtl="0" eaLnBrk="1" fontAlgn="base" hangingPunct="1">
        <a:spcBef>
          <a:spcPct val="0"/>
        </a:spcBef>
        <a:spcAft>
          <a:spcPct val="0"/>
        </a:spcAft>
        <a:defRPr sz="3000">
          <a:solidFill>
            <a:srgbClr val="D53C23"/>
          </a:solidFill>
          <a:latin typeface="Georgia" charset="0"/>
          <a:ea typeface="ヒラギノ明朝 ProN W3" charset="0"/>
          <a:cs typeface="ヒラギノ明朝 ProN W3" charset="0"/>
          <a:sym typeface="Georgia" charset="0"/>
        </a:defRPr>
      </a:lvl2pPr>
      <a:lvl3pPr algn="l" rtl="0" eaLnBrk="1" fontAlgn="base" hangingPunct="1">
        <a:spcBef>
          <a:spcPct val="0"/>
        </a:spcBef>
        <a:spcAft>
          <a:spcPct val="0"/>
        </a:spcAft>
        <a:defRPr sz="3000">
          <a:solidFill>
            <a:srgbClr val="D53C23"/>
          </a:solidFill>
          <a:latin typeface="Georgia" charset="0"/>
          <a:ea typeface="ヒラギノ明朝 ProN W3" charset="0"/>
          <a:cs typeface="ヒラギノ明朝 ProN W3" charset="0"/>
          <a:sym typeface="Georgia" charset="0"/>
        </a:defRPr>
      </a:lvl3pPr>
      <a:lvl4pPr algn="l" rtl="0" eaLnBrk="1" fontAlgn="base" hangingPunct="1">
        <a:spcBef>
          <a:spcPct val="0"/>
        </a:spcBef>
        <a:spcAft>
          <a:spcPct val="0"/>
        </a:spcAft>
        <a:defRPr sz="3000">
          <a:solidFill>
            <a:srgbClr val="D53C23"/>
          </a:solidFill>
          <a:latin typeface="Georgia" charset="0"/>
          <a:ea typeface="ヒラギノ明朝 ProN W3" charset="0"/>
          <a:cs typeface="ヒラギノ明朝 ProN W3" charset="0"/>
          <a:sym typeface="Georgia" charset="0"/>
        </a:defRPr>
      </a:lvl4pPr>
      <a:lvl5pPr algn="l" rtl="0" eaLnBrk="1" fontAlgn="base" hangingPunct="1">
        <a:spcBef>
          <a:spcPct val="0"/>
        </a:spcBef>
        <a:spcAft>
          <a:spcPct val="0"/>
        </a:spcAft>
        <a:defRPr sz="3000">
          <a:solidFill>
            <a:srgbClr val="D53C23"/>
          </a:solidFill>
          <a:latin typeface="Georgia" charset="0"/>
          <a:ea typeface="ヒラギノ明朝 ProN W3" charset="0"/>
          <a:cs typeface="ヒラギノ明朝 ProN W3" charset="0"/>
          <a:sym typeface="Georgia" charset="0"/>
        </a:defRPr>
      </a:lvl5pPr>
      <a:lvl6pPr marL="321457" algn="l" rtl="0" eaLnBrk="1" fontAlgn="base" hangingPunct="1">
        <a:spcBef>
          <a:spcPct val="0"/>
        </a:spcBef>
        <a:spcAft>
          <a:spcPct val="0"/>
        </a:spcAft>
        <a:defRPr sz="3000">
          <a:solidFill>
            <a:srgbClr val="D53C23"/>
          </a:solidFill>
          <a:latin typeface="Georgia" charset="0"/>
          <a:ea typeface="ヒラギノ明朝 ProN W3" charset="0"/>
          <a:cs typeface="ヒラギノ明朝 ProN W3" charset="0"/>
          <a:sym typeface="Georgia" charset="0"/>
        </a:defRPr>
      </a:lvl6pPr>
      <a:lvl7pPr marL="642915" algn="l" rtl="0" eaLnBrk="1" fontAlgn="base" hangingPunct="1">
        <a:spcBef>
          <a:spcPct val="0"/>
        </a:spcBef>
        <a:spcAft>
          <a:spcPct val="0"/>
        </a:spcAft>
        <a:defRPr sz="3000">
          <a:solidFill>
            <a:srgbClr val="D53C23"/>
          </a:solidFill>
          <a:latin typeface="Georgia" charset="0"/>
          <a:ea typeface="ヒラギノ明朝 ProN W3" charset="0"/>
          <a:cs typeface="ヒラギノ明朝 ProN W3" charset="0"/>
          <a:sym typeface="Georgia" charset="0"/>
        </a:defRPr>
      </a:lvl7pPr>
      <a:lvl8pPr marL="964372" algn="l" rtl="0" eaLnBrk="1" fontAlgn="base" hangingPunct="1">
        <a:spcBef>
          <a:spcPct val="0"/>
        </a:spcBef>
        <a:spcAft>
          <a:spcPct val="0"/>
        </a:spcAft>
        <a:defRPr sz="3000">
          <a:solidFill>
            <a:srgbClr val="D53C23"/>
          </a:solidFill>
          <a:latin typeface="Georgia" charset="0"/>
          <a:ea typeface="ヒラギノ明朝 ProN W3" charset="0"/>
          <a:cs typeface="ヒラギノ明朝 ProN W3" charset="0"/>
          <a:sym typeface="Georgia" charset="0"/>
        </a:defRPr>
      </a:lvl8pPr>
      <a:lvl9pPr marL="1285829" algn="l" rtl="0" eaLnBrk="1" fontAlgn="base" hangingPunct="1">
        <a:spcBef>
          <a:spcPct val="0"/>
        </a:spcBef>
        <a:spcAft>
          <a:spcPct val="0"/>
        </a:spcAft>
        <a:defRPr sz="3000">
          <a:solidFill>
            <a:srgbClr val="D53C23"/>
          </a:solidFill>
          <a:latin typeface="Georgia" charset="0"/>
          <a:ea typeface="ヒラギノ明朝 ProN W3" charset="0"/>
          <a:cs typeface="ヒラギノ明朝 ProN W3" charset="0"/>
          <a:sym typeface="Georgia" charset="0"/>
        </a:defRPr>
      </a:lvl9pPr>
    </p:titleStyle>
    <p:bodyStyle>
      <a:lvl1pPr marL="174625" indent="-174625" algn="l" rtl="0" eaLnBrk="1" fontAlgn="base" hangingPunct="1">
        <a:spcBef>
          <a:spcPts val="600"/>
        </a:spcBef>
        <a:spcAft>
          <a:spcPts val="300"/>
        </a:spcAft>
        <a:buFont typeface="Arial" pitchFamily="34" charset="0"/>
        <a:buChar char="•"/>
        <a:defRPr sz="2000">
          <a:solidFill>
            <a:schemeClr val="tx1"/>
          </a:solidFill>
          <a:latin typeface="+mn-lt"/>
          <a:ea typeface="+mn-ea"/>
          <a:cs typeface="+mn-cs"/>
          <a:sym typeface="Georgia" charset="0"/>
        </a:defRPr>
      </a:lvl1pPr>
      <a:lvl2pPr marL="341313" indent="-174625" algn="l" rtl="0" eaLnBrk="1" fontAlgn="base" hangingPunct="1">
        <a:spcBef>
          <a:spcPct val="0"/>
        </a:spcBef>
        <a:spcAft>
          <a:spcPts val="300"/>
        </a:spcAft>
        <a:buFont typeface="Arial" pitchFamily="34" charset="0"/>
        <a:buChar char="•"/>
        <a:defRPr sz="2000">
          <a:solidFill>
            <a:schemeClr val="tx1"/>
          </a:solidFill>
          <a:latin typeface="Gill Sans" charset="0"/>
          <a:ea typeface="ヒラギノ角ゴ ProN W3" charset="0"/>
          <a:cs typeface="ヒラギノ角ゴ ProN W3" charset="0"/>
          <a:sym typeface="Gill Sans" charset="0"/>
        </a:defRPr>
      </a:lvl2pPr>
      <a:lvl3pPr marL="515938" indent="-174625" algn="l" rtl="0" eaLnBrk="1" fontAlgn="base" hangingPunct="1">
        <a:spcBef>
          <a:spcPct val="0"/>
        </a:spcBef>
        <a:spcAft>
          <a:spcPts val="300"/>
        </a:spcAft>
        <a:buFont typeface="Arial" pitchFamily="34" charset="0"/>
        <a:buChar char="•"/>
        <a:defRPr sz="2000">
          <a:solidFill>
            <a:schemeClr val="tx1"/>
          </a:solidFill>
          <a:latin typeface="Gill Sans" charset="0"/>
          <a:ea typeface="ヒラギノ角ゴ ProN W3" charset="0"/>
          <a:cs typeface="ヒラギノ角ゴ ProN W3" charset="0"/>
          <a:sym typeface="Gill Sans" charset="0"/>
        </a:defRPr>
      </a:lvl3pPr>
      <a:lvl4pPr marL="688975" indent="-174625" algn="l" rtl="0" eaLnBrk="1" fontAlgn="base" hangingPunct="1">
        <a:spcBef>
          <a:spcPct val="0"/>
        </a:spcBef>
        <a:spcAft>
          <a:spcPts val="300"/>
        </a:spcAft>
        <a:buFont typeface="Arial" pitchFamily="34" charset="0"/>
        <a:buChar char="•"/>
        <a:defRPr sz="2000">
          <a:solidFill>
            <a:schemeClr val="tx1"/>
          </a:solidFill>
          <a:latin typeface="Gill Sans" charset="0"/>
          <a:ea typeface="ヒラギノ角ゴ ProN W3" charset="0"/>
          <a:cs typeface="ヒラギノ角ゴ ProN W3" charset="0"/>
          <a:sym typeface="Gill Sans" charset="0"/>
        </a:defRPr>
      </a:lvl4pPr>
      <a:lvl5pPr marL="855663" indent="-174625" algn="l" rtl="0" eaLnBrk="1" fontAlgn="base" hangingPunct="1">
        <a:spcBef>
          <a:spcPct val="0"/>
        </a:spcBef>
        <a:spcAft>
          <a:spcPts val="300"/>
        </a:spcAft>
        <a:buFont typeface="Arial" pitchFamily="34" charset="0"/>
        <a:buChar char="•"/>
        <a:defRPr sz="2000">
          <a:solidFill>
            <a:schemeClr val="tx1"/>
          </a:solidFill>
          <a:latin typeface="Gill Sans" charset="0"/>
          <a:ea typeface="ヒラギノ角ゴ ProN W3" charset="0"/>
          <a:cs typeface="ヒラギノ角ゴ ProN W3" charset="0"/>
          <a:sym typeface="Gill Sans" charset="0"/>
        </a:defRPr>
      </a:lvl5pPr>
      <a:lvl6pPr marL="321457" algn="ctr" rtl="0" eaLnBrk="1" fontAlgn="base" hangingPunct="1">
        <a:spcBef>
          <a:spcPct val="0"/>
        </a:spcBef>
        <a:spcAft>
          <a:spcPct val="0"/>
        </a:spcAft>
        <a:defRPr sz="2500">
          <a:solidFill>
            <a:schemeClr val="tx1"/>
          </a:solidFill>
          <a:latin typeface="Gill Sans" charset="0"/>
          <a:ea typeface="ヒラギノ角ゴ ProN W3" charset="0"/>
          <a:cs typeface="ヒラギノ角ゴ ProN W3" charset="0"/>
          <a:sym typeface="Gill Sans" charset="0"/>
        </a:defRPr>
      </a:lvl6pPr>
      <a:lvl7pPr marL="642915" algn="ctr" rtl="0" eaLnBrk="1" fontAlgn="base" hangingPunct="1">
        <a:spcBef>
          <a:spcPct val="0"/>
        </a:spcBef>
        <a:spcAft>
          <a:spcPct val="0"/>
        </a:spcAft>
        <a:defRPr sz="2500">
          <a:solidFill>
            <a:schemeClr val="tx1"/>
          </a:solidFill>
          <a:latin typeface="Gill Sans" charset="0"/>
          <a:ea typeface="ヒラギノ角ゴ ProN W3" charset="0"/>
          <a:cs typeface="ヒラギノ角ゴ ProN W3" charset="0"/>
          <a:sym typeface="Gill Sans" charset="0"/>
        </a:defRPr>
      </a:lvl7pPr>
      <a:lvl8pPr marL="964372" algn="ctr" rtl="0" eaLnBrk="1" fontAlgn="base" hangingPunct="1">
        <a:spcBef>
          <a:spcPct val="0"/>
        </a:spcBef>
        <a:spcAft>
          <a:spcPct val="0"/>
        </a:spcAft>
        <a:defRPr sz="2500">
          <a:solidFill>
            <a:schemeClr val="tx1"/>
          </a:solidFill>
          <a:latin typeface="Gill Sans" charset="0"/>
          <a:ea typeface="ヒラギノ角ゴ ProN W3" charset="0"/>
          <a:cs typeface="ヒラギノ角ゴ ProN W3" charset="0"/>
          <a:sym typeface="Gill Sans" charset="0"/>
        </a:defRPr>
      </a:lvl8pPr>
      <a:lvl9pPr marL="1285829" algn="ctr" rtl="0" eaLnBrk="1" fontAlgn="base" hangingPunct="1">
        <a:spcBef>
          <a:spcPct val="0"/>
        </a:spcBef>
        <a:spcAft>
          <a:spcPct val="0"/>
        </a:spcAft>
        <a:defRPr sz="2500">
          <a:solidFill>
            <a:schemeClr val="tx1"/>
          </a:solidFill>
          <a:latin typeface="Gill Sans" charset="0"/>
          <a:ea typeface="ヒラギノ角ゴ ProN W3" charset="0"/>
          <a:cs typeface="ヒラギノ角ゴ ProN W3" charset="0"/>
          <a:sym typeface="Gill Sans" charset="0"/>
        </a:defRPr>
      </a:lvl9pPr>
    </p:bodyStyle>
    <p:otherStyle>
      <a:defPPr>
        <a:defRPr lang="en-US"/>
      </a:defPPr>
      <a:lvl1pPr marL="0" algn="l" defTabSz="642915" rtl="0" eaLnBrk="1" latinLnBrk="0" hangingPunct="1">
        <a:defRPr sz="1300" kern="1200">
          <a:solidFill>
            <a:schemeClr val="tx1"/>
          </a:solidFill>
          <a:latin typeface="+mn-lt"/>
          <a:ea typeface="+mn-ea"/>
          <a:cs typeface="+mn-cs"/>
        </a:defRPr>
      </a:lvl1pPr>
      <a:lvl2pPr marL="321457" algn="l" defTabSz="642915" rtl="0" eaLnBrk="1" latinLnBrk="0" hangingPunct="1">
        <a:defRPr sz="1300" kern="1200">
          <a:solidFill>
            <a:schemeClr val="tx1"/>
          </a:solidFill>
          <a:latin typeface="+mn-lt"/>
          <a:ea typeface="+mn-ea"/>
          <a:cs typeface="+mn-cs"/>
        </a:defRPr>
      </a:lvl2pPr>
      <a:lvl3pPr marL="642915" algn="l" defTabSz="642915" rtl="0" eaLnBrk="1" latinLnBrk="0" hangingPunct="1">
        <a:defRPr sz="1300" kern="1200">
          <a:solidFill>
            <a:schemeClr val="tx1"/>
          </a:solidFill>
          <a:latin typeface="+mn-lt"/>
          <a:ea typeface="+mn-ea"/>
          <a:cs typeface="+mn-cs"/>
        </a:defRPr>
      </a:lvl3pPr>
      <a:lvl4pPr marL="964372" algn="l" defTabSz="642915" rtl="0" eaLnBrk="1" latinLnBrk="0" hangingPunct="1">
        <a:defRPr sz="1300" kern="1200">
          <a:solidFill>
            <a:schemeClr val="tx1"/>
          </a:solidFill>
          <a:latin typeface="+mn-lt"/>
          <a:ea typeface="+mn-ea"/>
          <a:cs typeface="+mn-cs"/>
        </a:defRPr>
      </a:lvl4pPr>
      <a:lvl5pPr marL="1285829" algn="l" defTabSz="642915" rtl="0" eaLnBrk="1" latinLnBrk="0" hangingPunct="1">
        <a:defRPr sz="1300" kern="1200">
          <a:solidFill>
            <a:schemeClr val="tx1"/>
          </a:solidFill>
          <a:latin typeface="+mn-lt"/>
          <a:ea typeface="+mn-ea"/>
          <a:cs typeface="+mn-cs"/>
        </a:defRPr>
      </a:lvl5pPr>
      <a:lvl6pPr marL="1607287" algn="l" defTabSz="642915" rtl="0" eaLnBrk="1" latinLnBrk="0" hangingPunct="1">
        <a:defRPr sz="1300" kern="1200">
          <a:solidFill>
            <a:schemeClr val="tx1"/>
          </a:solidFill>
          <a:latin typeface="+mn-lt"/>
          <a:ea typeface="+mn-ea"/>
          <a:cs typeface="+mn-cs"/>
        </a:defRPr>
      </a:lvl6pPr>
      <a:lvl7pPr marL="1928744" algn="l" defTabSz="642915" rtl="0" eaLnBrk="1" latinLnBrk="0" hangingPunct="1">
        <a:defRPr sz="1300" kern="1200">
          <a:solidFill>
            <a:schemeClr val="tx1"/>
          </a:solidFill>
          <a:latin typeface="+mn-lt"/>
          <a:ea typeface="+mn-ea"/>
          <a:cs typeface="+mn-cs"/>
        </a:defRPr>
      </a:lvl7pPr>
      <a:lvl8pPr marL="2250201" algn="l" defTabSz="642915" rtl="0" eaLnBrk="1" latinLnBrk="0" hangingPunct="1">
        <a:defRPr sz="1300" kern="1200">
          <a:solidFill>
            <a:schemeClr val="tx1"/>
          </a:solidFill>
          <a:latin typeface="+mn-lt"/>
          <a:ea typeface="+mn-ea"/>
          <a:cs typeface="+mn-cs"/>
        </a:defRPr>
      </a:lvl8pPr>
      <a:lvl9pPr marL="2571659" algn="l" defTabSz="642915"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https://www.rmf.harvard.edu/Products-and-Services/AMC-PSO-home-page"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hyperlink" Target="mailto:mary.devine@childrens.harvard.edu" TargetMode="External"/><Relationship Id="rId2" Type="http://schemas.openxmlformats.org/officeDocument/2006/relationships/hyperlink" Target="mailto:kzigmont@rmf.harvard.edu" TargetMode="External"/><Relationship Id="rId1" Type="http://schemas.openxmlformats.org/officeDocument/2006/relationships/slideLayout" Target="../slideLayouts/slideLayout4.xml"/><Relationship Id="rId4" Type="http://schemas.openxmlformats.org/officeDocument/2006/relationships/hyperlink" Target="mailto:alparmar@partner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13127C3F-8EE3-4E20-B138-9A29D986F2AE}" type="slidenum">
              <a:rPr lang="en-US" smtClean="0"/>
              <a:pPr/>
              <a:t>1</a:t>
            </a:fld>
            <a:endParaRPr lang="en-US"/>
          </a:p>
        </p:txBody>
      </p:sp>
      <p:sp>
        <p:nvSpPr>
          <p:cNvPr id="6" name="Title 5"/>
          <p:cNvSpPr>
            <a:spLocks noGrp="1"/>
          </p:cNvSpPr>
          <p:nvPr>
            <p:ph type="ctrTitle"/>
          </p:nvPr>
        </p:nvSpPr>
        <p:spPr>
          <a:xfrm>
            <a:off x="855559" y="2438400"/>
            <a:ext cx="7236804" cy="1400499"/>
          </a:xfrm>
        </p:spPr>
        <p:txBody>
          <a:bodyPr/>
          <a:lstStyle/>
          <a:p>
            <a:r>
              <a:rPr lang="en-US" sz="3200" dirty="0" smtClean="0"/>
              <a:t>A Patient Safety Lens on Electronic Health Record Downtime</a:t>
            </a:r>
            <a:endParaRPr lang="en-US" sz="3200" dirty="0"/>
          </a:p>
        </p:txBody>
      </p:sp>
      <p:sp>
        <p:nvSpPr>
          <p:cNvPr id="7" name="Subtitle 6"/>
          <p:cNvSpPr>
            <a:spLocks noGrp="1"/>
          </p:cNvSpPr>
          <p:nvPr>
            <p:ph type="subTitle" idx="1"/>
          </p:nvPr>
        </p:nvSpPr>
        <p:spPr>
          <a:xfrm>
            <a:off x="855559" y="4419600"/>
            <a:ext cx="7236804" cy="2578298"/>
          </a:xfrm>
        </p:spPr>
        <p:txBody>
          <a:bodyPr/>
          <a:lstStyle/>
          <a:p>
            <a:pPr>
              <a:spcBef>
                <a:spcPts val="0"/>
              </a:spcBef>
              <a:spcAft>
                <a:spcPts val="0"/>
              </a:spcAft>
            </a:pPr>
            <a:r>
              <a:rPr lang="en-US" sz="1300" b="1" i="1" dirty="0" smtClean="0"/>
              <a:t>Katherine R. Zigmont, BSN, RN, CPPS, Clinical Liaison Nurse</a:t>
            </a:r>
          </a:p>
          <a:p>
            <a:pPr>
              <a:spcBef>
                <a:spcPts val="0"/>
              </a:spcBef>
              <a:spcAft>
                <a:spcPts val="0"/>
              </a:spcAft>
            </a:pPr>
            <a:r>
              <a:rPr lang="en-US" sz="1300" b="1" i="1" dirty="0" smtClean="0"/>
              <a:t>Academic Medical Center PSO</a:t>
            </a:r>
          </a:p>
          <a:p>
            <a:pPr>
              <a:spcBef>
                <a:spcPts val="0"/>
              </a:spcBef>
              <a:spcAft>
                <a:spcPts val="0"/>
              </a:spcAft>
            </a:pPr>
            <a:endParaRPr lang="en-US" sz="1300" b="1" i="1" dirty="0" smtClean="0"/>
          </a:p>
          <a:p>
            <a:pPr>
              <a:spcBef>
                <a:spcPts val="0"/>
              </a:spcBef>
              <a:spcAft>
                <a:spcPts val="0"/>
              </a:spcAft>
            </a:pPr>
            <a:r>
              <a:rPr lang="en-US" sz="1300" b="1" i="1" dirty="0" smtClean="0"/>
              <a:t>Mary Devine, MPH</a:t>
            </a:r>
          </a:p>
          <a:p>
            <a:pPr>
              <a:spcBef>
                <a:spcPts val="0"/>
              </a:spcBef>
              <a:spcAft>
                <a:spcPts val="0"/>
              </a:spcAft>
            </a:pPr>
            <a:r>
              <a:rPr lang="en-US" sz="1300" b="1" i="1" dirty="0" smtClean="0"/>
              <a:t>Emergency Management Director</a:t>
            </a:r>
          </a:p>
          <a:p>
            <a:pPr>
              <a:spcBef>
                <a:spcPts val="0"/>
              </a:spcBef>
              <a:spcAft>
                <a:spcPts val="0"/>
              </a:spcAft>
            </a:pPr>
            <a:r>
              <a:rPr lang="en-US" sz="1300" b="1" i="1" dirty="0" smtClean="0"/>
              <a:t>Boston Children’s Hospital</a:t>
            </a:r>
          </a:p>
          <a:p>
            <a:pPr>
              <a:spcBef>
                <a:spcPts val="0"/>
              </a:spcBef>
              <a:spcAft>
                <a:spcPts val="0"/>
              </a:spcAft>
            </a:pPr>
            <a:endParaRPr lang="en-US" sz="1300" b="1" i="1" dirty="0"/>
          </a:p>
          <a:p>
            <a:pPr>
              <a:spcBef>
                <a:spcPts val="0"/>
              </a:spcBef>
              <a:spcAft>
                <a:spcPts val="0"/>
              </a:spcAft>
            </a:pPr>
            <a:r>
              <a:rPr lang="en-US" sz="1300" b="1" i="1" dirty="0" smtClean="0"/>
              <a:t>Alison </a:t>
            </a:r>
            <a:r>
              <a:rPr lang="en-US" sz="1300" b="1" i="1" dirty="0" err="1" smtClean="0"/>
              <a:t>Parmar</a:t>
            </a:r>
            <a:r>
              <a:rPr lang="en-US" sz="1300" b="1" i="1" dirty="0" smtClean="0"/>
              <a:t>, JD</a:t>
            </a:r>
          </a:p>
          <a:p>
            <a:pPr>
              <a:spcBef>
                <a:spcPts val="0"/>
              </a:spcBef>
              <a:spcAft>
                <a:spcPts val="0"/>
              </a:spcAft>
            </a:pPr>
            <a:r>
              <a:rPr lang="en-US" sz="1300" b="1" i="1" dirty="0" smtClean="0"/>
              <a:t>Senior Administrative Manager, Emergency Preparedness</a:t>
            </a:r>
          </a:p>
          <a:p>
            <a:pPr>
              <a:spcBef>
                <a:spcPts val="0"/>
              </a:spcBef>
              <a:spcAft>
                <a:spcPts val="0"/>
              </a:spcAft>
            </a:pPr>
            <a:r>
              <a:rPr lang="en-US" sz="1300" b="1" i="1" dirty="0" smtClean="0"/>
              <a:t>Massachusetts General Hospital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99593" y="1524000"/>
            <a:ext cx="7344816" cy="4533292"/>
          </a:xfrm>
        </p:spPr>
        <p:txBody>
          <a:bodyPr/>
          <a:lstStyle/>
          <a:p>
            <a:r>
              <a:rPr lang="en-US" sz="2800" dirty="0"/>
              <a:t>The mission of the AMC PSO is to foster a culture of safety across our membership through the collection, aggregation and analysis of data. These activities serve as the foundation for convening providers, in a secure environment, to accelerate our understanding of, and implement evidence-based solutions for preventing avoidable harm.</a:t>
            </a:r>
            <a:endParaRPr lang="en-US" sz="2800"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ED9AA265-DD5F-4A6D-9962-E02894434F0D}" type="slidenum">
              <a:rPr lang="en-US" smtClean="0">
                <a:solidFill>
                  <a:srgbClr val="000000"/>
                </a:solidFill>
              </a:rPr>
              <a:pPr/>
              <a:t>2</a:t>
            </a:fld>
            <a:endParaRPr lang="en-US">
              <a:solidFill>
                <a:srgbClr val="000000"/>
              </a:solidFill>
            </a:endParaRPr>
          </a:p>
        </p:txBody>
      </p:sp>
      <p:sp>
        <p:nvSpPr>
          <p:cNvPr id="8" name="Text Placeholder 7"/>
          <p:cNvSpPr>
            <a:spLocks noGrp="1"/>
          </p:cNvSpPr>
          <p:nvPr>
            <p:ph type="body" sz="quarter" idx="12"/>
          </p:nvPr>
        </p:nvSpPr>
        <p:spPr/>
        <p:txBody>
          <a:bodyPr/>
          <a:lstStyle/>
          <a:p>
            <a:endParaRPr lang="en-US"/>
          </a:p>
        </p:txBody>
      </p:sp>
      <p:sp>
        <p:nvSpPr>
          <p:cNvPr id="5" name="Title 4"/>
          <p:cNvSpPr>
            <a:spLocks noGrp="1"/>
          </p:cNvSpPr>
          <p:nvPr>
            <p:ph type="title"/>
          </p:nvPr>
        </p:nvSpPr>
        <p:spPr/>
        <p:txBody>
          <a:bodyPr/>
          <a:lstStyle/>
          <a:p>
            <a:r>
              <a:rPr lang="en-US" dirty="0"/>
              <a:t>Mission Statement AMC PSO</a:t>
            </a:r>
          </a:p>
        </p:txBody>
      </p:sp>
    </p:spTree>
    <p:extLst>
      <p:ext uri="{BB962C8B-B14F-4D97-AF65-F5344CB8AC3E}">
        <p14:creationId xmlns:p14="http://schemas.microsoft.com/office/powerpoint/2010/main" val="420315336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99593" y="1407644"/>
            <a:ext cx="7344816" cy="4649648"/>
          </a:xfrm>
        </p:spPr>
        <p:txBody>
          <a:bodyPr/>
          <a:lstStyle/>
          <a:p>
            <a:pPr>
              <a:buFont typeface="Wingdings" panose="05000000000000000000" pitchFamily="2" charset="2"/>
              <a:buChar char="§"/>
            </a:pPr>
            <a:r>
              <a:rPr lang="en-US" b="1" dirty="0"/>
              <a:t>Goal</a:t>
            </a:r>
            <a:r>
              <a:rPr lang="en-US" dirty="0"/>
              <a:t>: Develop a member-driven, consensus-based document to support our Patient Safety and Risk leaders in engaging IT and operational leadership in the mitigation of patient safety events related to EHR Downtime events</a:t>
            </a:r>
          </a:p>
          <a:p>
            <a:pPr>
              <a:buFont typeface="Wingdings" panose="05000000000000000000" pitchFamily="2" charset="2"/>
              <a:buChar char="§"/>
            </a:pPr>
            <a:r>
              <a:rPr lang="en-US" b="1" dirty="0"/>
              <a:t>Process</a:t>
            </a:r>
            <a:r>
              <a:rPr lang="en-US" dirty="0"/>
              <a:t>: </a:t>
            </a:r>
          </a:p>
          <a:p>
            <a:pPr lvl="1">
              <a:buFont typeface="Wingdings" panose="05000000000000000000" pitchFamily="2" charset="2"/>
              <a:buChar char="§"/>
            </a:pPr>
            <a:r>
              <a:rPr lang="en-US" dirty="0"/>
              <a:t>Literature Review</a:t>
            </a:r>
          </a:p>
          <a:p>
            <a:pPr lvl="1">
              <a:buFont typeface="Wingdings" panose="05000000000000000000" pitchFamily="2" charset="2"/>
              <a:buChar char="§"/>
            </a:pPr>
            <a:r>
              <a:rPr lang="en-US" dirty="0"/>
              <a:t>Convening of AMC PSO member subject matter experts in Information Technology, Emergency Preparedness, Clinical Operations, Risk Management and Patient Safety for further insights </a:t>
            </a:r>
          </a:p>
          <a:p>
            <a:pPr lvl="1">
              <a:buFont typeface="Wingdings" panose="05000000000000000000" pitchFamily="2" charset="2"/>
              <a:buChar char="§"/>
            </a:pPr>
            <a:r>
              <a:rPr lang="en-US" dirty="0"/>
              <a:t>Develop and promulgate best practice recommendations</a:t>
            </a:r>
          </a:p>
          <a:p>
            <a:pPr>
              <a:buFont typeface="Wingdings" panose="05000000000000000000" pitchFamily="2" charset="2"/>
              <a:buChar char="§"/>
            </a:pPr>
            <a:endParaRPr lang="en-US" dirty="0"/>
          </a:p>
        </p:txBody>
      </p:sp>
      <p:sp>
        <p:nvSpPr>
          <p:cNvPr id="4" name="Slide Number Placeholder 3"/>
          <p:cNvSpPr>
            <a:spLocks noGrp="1"/>
          </p:cNvSpPr>
          <p:nvPr>
            <p:ph type="sldNum" sz="quarter" idx="10"/>
          </p:nvPr>
        </p:nvSpPr>
        <p:spPr/>
        <p:txBody>
          <a:bodyPr/>
          <a:lstStyle/>
          <a:p>
            <a:fld id="{ED9AA265-DD5F-4A6D-9962-E02894434F0D}" type="slidenum">
              <a:rPr lang="en-US" smtClean="0">
                <a:solidFill>
                  <a:srgbClr val="000000"/>
                </a:solidFill>
              </a:rPr>
              <a:pPr/>
              <a:t>3</a:t>
            </a:fld>
            <a:endParaRPr lang="en-US">
              <a:solidFill>
                <a:srgbClr val="000000"/>
              </a:solidFill>
            </a:endParaRPr>
          </a:p>
        </p:txBody>
      </p:sp>
      <p:sp>
        <p:nvSpPr>
          <p:cNvPr id="8" name="Text Placeholder 7"/>
          <p:cNvSpPr>
            <a:spLocks noGrp="1"/>
          </p:cNvSpPr>
          <p:nvPr>
            <p:ph type="body" sz="quarter" idx="12"/>
          </p:nvPr>
        </p:nvSpPr>
        <p:spPr/>
        <p:txBody>
          <a:bodyPr/>
          <a:lstStyle/>
          <a:p>
            <a:endParaRPr lang="en-US"/>
          </a:p>
        </p:txBody>
      </p:sp>
      <p:sp>
        <p:nvSpPr>
          <p:cNvPr id="5" name="Title 4"/>
          <p:cNvSpPr>
            <a:spLocks noGrp="1"/>
          </p:cNvSpPr>
          <p:nvPr>
            <p:ph type="title"/>
          </p:nvPr>
        </p:nvSpPr>
        <p:spPr/>
        <p:txBody>
          <a:bodyPr/>
          <a:lstStyle/>
          <a:p>
            <a:r>
              <a:rPr lang="en-US" dirty="0" smtClean="0"/>
              <a:t>AMC PSO Member Engagement</a:t>
            </a:r>
            <a:endParaRPr lang="en-US" dirty="0"/>
          </a:p>
        </p:txBody>
      </p:sp>
    </p:spTree>
    <p:extLst>
      <p:ext uri="{BB962C8B-B14F-4D97-AF65-F5344CB8AC3E}">
        <p14:creationId xmlns:p14="http://schemas.microsoft.com/office/powerpoint/2010/main" val="26522415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99593" y="1407644"/>
            <a:ext cx="7344816" cy="4649648"/>
          </a:xfrm>
        </p:spPr>
        <p:txBody>
          <a:bodyPr/>
          <a:lstStyle/>
          <a:p>
            <a:pPr marL="0" indent="0">
              <a:buNone/>
            </a:pPr>
            <a:r>
              <a:rPr lang="en-US" b="1" dirty="0"/>
              <a:t>Creating a Culture of Caring… Fostering a Culture of </a:t>
            </a:r>
            <a:r>
              <a:rPr lang="en-US" b="1" dirty="0" smtClean="0"/>
              <a:t>Safety</a:t>
            </a:r>
          </a:p>
          <a:p>
            <a:pPr marL="342900" indent="-342900">
              <a:lnSpc>
                <a:spcPct val="80000"/>
              </a:lnSpc>
              <a:spcAft>
                <a:spcPts val="600"/>
              </a:spcAft>
              <a:buFont typeface="Wingdings" panose="05000000000000000000" pitchFamily="2" charset="2"/>
              <a:buChar char="§"/>
              <a:defRPr/>
            </a:pPr>
            <a:r>
              <a:rPr lang="en-US" dirty="0">
                <a:latin typeface="Tahoma" pitchFamily="34" charset="0"/>
                <a:ea typeface="Tahoma" pitchFamily="34" charset="0"/>
                <a:cs typeface="Tahoma" pitchFamily="34" charset="0"/>
              </a:rPr>
              <a:t>The AMC PSO convenes members in response to high risk safety events in a secure, </a:t>
            </a:r>
            <a:r>
              <a:rPr lang="en-US" dirty="0" smtClean="0">
                <a:latin typeface="Tahoma" pitchFamily="34" charset="0"/>
                <a:ea typeface="Tahoma" pitchFamily="34" charset="0"/>
                <a:cs typeface="Tahoma" pitchFamily="34" charset="0"/>
              </a:rPr>
              <a:t>federal </a:t>
            </a:r>
            <a:r>
              <a:rPr lang="en-US" dirty="0">
                <a:latin typeface="Tahoma" pitchFamily="34" charset="0"/>
                <a:ea typeface="Tahoma" pitchFamily="34" charset="0"/>
                <a:cs typeface="Tahoma" pitchFamily="34" charset="0"/>
              </a:rPr>
              <a:t>protected environment</a:t>
            </a:r>
          </a:p>
          <a:p>
            <a:pPr marL="342900" indent="-342900">
              <a:lnSpc>
                <a:spcPct val="80000"/>
              </a:lnSpc>
              <a:spcAft>
                <a:spcPts val="600"/>
              </a:spcAft>
              <a:buFont typeface="Wingdings" panose="05000000000000000000" pitchFamily="2" charset="2"/>
              <a:buChar char="§"/>
              <a:defRPr/>
            </a:pPr>
            <a:r>
              <a:rPr lang="en-US" dirty="0">
                <a:latin typeface="Tahoma" pitchFamily="34" charset="0"/>
                <a:ea typeface="Tahoma" pitchFamily="34" charset="0"/>
                <a:cs typeface="Tahoma" pitchFamily="34" charset="0"/>
              </a:rPr>
              <a:t>Convening sessions are built around recent adverse events/emerging patient safety risks </a:t>
            </a:r>
          </a:p>
          <a:p>
            <a:pPr marL="342900" indent="-342900">
              <a:lnSpc>
                <a:spcPct val="80000"/>
              </a:lnSpc>
              <a:spcAft>
                <a:spcPts val="600"/>
              </a:spcAft>
              <a:buFont typeface="Wingdings" panose="05000000000000000000" pitchFamily="2" charset="2"/>
              <a:buChar char="§"/>
              <a:defRPr/>
            </a:pPr>
            <a:r>
              <a:rPr lang="en-US" dirty="0">
                <a:latin typeface="Tahoma" pitchFamily="34" charset="0"/>
                <a:ea typeface="Tahoma" pitchFamily="34" charset="0"/>
                <a:cs typeface="Tahoma" pitchFamily="34" charset="0"/>
              </a:rPr>
              <a:t>Triggering events are carefully dissected to reveal inherent systems errors, particularly from a Culture of Safety perspective</a:t>
            </a:r>
          </a:p>
          <a:p>
            <a:pPr marL="342900" indent="-342900">
              <a:lnSpc>
                <a:spcPct val="80000"/>
              </a:lnSpc>
              <a:spcAft>
                <a:spcPts val="600"/>
              </a:spcAft>
              <a:buFont typeface="Wingdings" panose="05000000000000000000" pitchFamily="2" charset="2"/>
              <a:buChar char="§"/>
              <a:defRPr/>
            </a:pPr>
            <a:r>
              <a:rPr lang="en-US" dirty="0">
                <a:latin typeface="Tahoma" pitchFamily="34" charset="0"/>
                <a:ea typeface="Tahoma" pitchFamily="34" charset="0"/>
                <a:cs typeface="Tahoma" pitchFamily="34" charset="0"/>
              </a:rPr>
              <a:t>Sessions include facilitated discussions led by organizational risk and safety leaders and subject matter experts </a:t>
            </a:r>
          </a:p>
          <a:p>
            <a:pPr marL="342900" indent="-342900">
              <a:lnSpc>
                <a:spcPct val="80000"/>
              </a:lnSpc>
              <a:spcAft>
                <a:spcPts val="600"/>
              </a:spcAft>
              <a:buFont typeface="Wingdings" panose="05000000000000000000" pitchFamily="2" charset="2"/>
              <a:buChar char="§"/>
              <a:defRPr/>
            </a:pPr>
            <a:r>
              <a:rPr lang="en-US" dirty="0">
                <a:latin typeface="Tahoma" pitchFamily="34" charset="0"/>
                <a:ea typeface="Tahoma" pitchFamily="34" charset="0"/>
                <a:cs typeface="Tahoma" pitchFamily="34" charset="0"/>
              </a:rPr>
              <a:t>Following each meeting, actionable reports providing best practice models and summaries of key findings, are distributed across the AMC PSO</a:t>
            </a:r>
          </a:p>
          <a:p>
            <a:endParaRPr lang="en-US" dirty="0"/>
          </a:p>
        </p:txBody>
      </p:sp>
      <p:sp>
        <p:nvSpPr>
          <p:cNvPr id="4" name="Slide Number Placeholder 3"/>
          <p:cNvSpPr>
            <a:spLocks noGrp="1"/>
          </p:cNvSpPr>
          <p:nvPr>
            <p:ph type="sldNum" sz="quarter" idx="10"/>
          </p:nvPr>
        </p:nvSpPr>
        <p:spPr/>
        <p:txBody>
          <a:bodyPr/>
          <a:lstStyle/>
          <a:p>
            <a:fld id="{ED9AA265-DD5F-4A6D-9962-E02894434F0D}" type="slidenum">
              <a:rPr lang="en-US" smtClean="0">
                <a:solidFill>
                  <a:srgbClr val="000000"/>
                </a:solidFill>
              </a:rPr>
              <a:pPr/>
              <a:t>4</a:t>
            </a:fld>
            <a:endParaRPr lang="en-US">
              <a:solidFill>
                <a:srgbClr val="000000"/>
              </a:solidFill>
            </a:endParaRPr>
          </a:p>
        </p:txBody>
      </p:sp>
      <p:sp>
        <p:nvSpPr>
          <p:cNvPr id="8" name="Text Placeholder 7"/>
          <p:cNvSpPr>
            <a:spLocks noGrp="1"/>
          </p:cNvSpPr>
          <p:nvPr>
            <p:ph type="body" sz="quarter" idx="12"/>
          </p:nvPr>
        </p:nvSpPr>
        <p:spPr/>
        <p:txBody>
          <a:bodyPr/>
          <a:lstStyle/>
          <a:p>
            <a:endParaRPr lang="en-US"/>
          </a:p>
        </p:txBody>
      </p:sp>
      <p:sp>
        <p:nvSpPr>
          <p:cNvPr id="5" name="Title 4"/>
          <p:cNvSpPr>
            <a:spLocks noGrp="1"/>
          </p:cNvSpPr>
          <p:nvPr>
            <p:ph type="title"/>
          </p:nvPr>
        </p:nvSpPr>
        <p:spPr/>
        <p:txBody>
          <a:bodyPr/>
          <a:lstStyle/>
          <a:p>
            <a:r>
              <a:rPr lang="en-US" dirty="0"/>
              <a:t>Process for Convening </a:t>
            </a:r>
          </a:p>
        </p:txBody>
      </p:sp>
    </p:spTree>
    <p:extLst>
      <p:ext uri="{BB962C8B-B14F-4D97-AF65-F5344CB8AC3E}">
        <p14:creationId xmlns:p14="http://schemas.microsoft.com/office/powerpoint/2010/main" val="121394816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dirty="0"/>
              <a:t>96% of institutions reported at least one unplanned downtime</a:t>
            </a:r>
          </a:p>
          <a:p>
            <a:pPr lvl="1"/>
            <a:r>
              <a:rPr lang="en-US" dirty="0"/>
              <a:t>70% had at least one unplanned downtime &gt; </a:t>
            </a:r>
            <a:r>
              <a:rPr lang="en-US" u="sng" dirty="0"/>
              <a:t>8 hours</a:t>
            </a:r>
            <a:r>
              <a:rPr lang="en-US" dirty="0"/>
              <a:t> </a:t>
            </a:r>
          </a:p>
          <a:p>
            <a:r>
              <a:rPr lang="en-US" dirty="0"/>
              <a:t>Three institutions reported one or more patients were injured as a result of a downtime </a:t>
            </a:r>
          </a:p>
          <a:p>
            <a:r>
              <a:rPr lang="en-US" dirty="0"/>
              <a:t>70–85% had implemented practices to prepare/deal with a downtime event, </a:t>
            </a:r>
            <a:r>
              <a:rPr lang="en-US" u="sng" dirty="0"/>
              <a:t>but</a:t>
            </a:r>
            <a:r>
              <a:rPr lang="en-US" dirty="0"/>
              <a:t> few were followed</a:t>
            </a:r>
          </a:p>
          <a:p>
            <a:r>
              <a:rPr lang="en-US" dirty="0"/>
              <a:t>Most institutions had only partially implemented comprehensive contingency plans for unplanned downtimes*</a:t>
            </a:r>
          </a:p>
          <a:p>
            <a:pPr marL="0" indent="0"/>
            <a:endParaRPr lang="en-US" sz="800" dirty="0" smtClean="0"/>
          </a:p>
          <a:p>
            <a:pPr marL="0" indent="0"/>
            <a:endParaRPr lang="en-US" sz="800" dirty="0"/>
          </a:p>
          <a:p>
            <a:pPr marL="0" indent="0"/>
            <a:endParaRPr lang="en-US" sz="800" dirty="0"/>
          </a:p>
          <a:p>
            <a:pPr marL="166688" lvl="1" indent="0">
              <a:buNone/>
            </a:pPr>
            <a:r>
              <a:rPr lang="en-US" sz="1050" dirty="0"/>
              <a:t>*</a:t>
            </a:r>
            <a:r>
              <a:rPr lang="en-US" sz="1050" dirty="0" err="1"/>
              <a:t>Sittig</a:t>
            </a:r>
            <a:r>
              <a:rPr lang="en-US" sz="1050" dirty="0"/>
              <a:t> DF, Gonzalez D, Singh H. Contingency planning for electronic health record-based care continuity: A survey of recommended practices,  International Journal of Medical Informatics, July 2014.  Referenced from https://www.researchgate.net/publication/264546263.</a:t>
            </a:r>
          </a:p>
          <a:p>
            <a:endParaRPr lang="en-US" dirty="0"/>
          </a:p>
        </p:txBody>
      </p:sp>
      <p:sp>
        <p:nvSpPr>
          <p:cNvPr id="4" name="Slide Number Placeholder 3"/>
          <p:cNvSpPr>
            <a:spLocks noGrp="1"/>
          </p:cNvSpPr>
          <p:nvPr>
            <p:ph type="sldNum" sz="quarter" idx="10"/>
          </p:nvPr>
        </p:nvSpPr>
        <p:spPr/>
        <p:txBody>
          <a:bodyPr/>
          <a:lstStyle/>
          <a:p>
            <a:fld id="{ED9AA265-DD5F-4A6D-9962-E02894434F0D}" type="slidenum">
              <a:rPr lang="en-US" smtClean="0">
                <a:solidFill>
                  <a:srgbClr val="000000"/>
                </a:solidFill>
              </a:rPr>
              <a:pPr/>
              <a:t>5</a:t>
            </a:fld>
            <a:endParaRPr lang="en-US">
              <a:solidFill>
                <a:srgbClr val="000000"/>
              </a:solidFill>
            </a:endParaRPr>
          </a:p>
        </p:txBody>
      </p:sp>
      <p:sp>
        <p:nvSpPr>
          <p:cNvPr id="7" name="Text Placeholder 6"/>
          <p:cNvSpPr>
            <a:spLocks noGrp="1"/>
          </p:cNvSpPr>
          <p:nvPr>
            <p:ph type="body" sz="quarter" idx="11"/>
          </p:nvPr>
        </p:nvSpPr>
        <p:spPr/>
        <p:txBody>
          <a:bodyPr/>
          <a:lstStyle/>
          <a:p>
            <a:r>
              <a:rPr lang="en-US" b="1" dirty="0"/>
              <a:t>Background: Survey of 59 Healthcare </a:t>
            </a:r>
            <a:r>
              <a:rPr lang="en-US" b="1" dirty="0" smtClean="0"/>
              <a:t>Systems</a:t>
            </a:r>
            <a:endParaRPr lang="en-US" b="1" dirty="0"/>
          </a:p>
          <a:p>
            <a:endParaRPr lang="en-US" dirty="0"/>
          </a:p>
        </p:txBody>
      </p:sp>
      <p:sp>
        <p:nvSpPr>
          <p:cNvPr id="8" name="Text Placeholder 7"/>
          <p:cNvSpPr>
            <a:spLocks noGrp="1"/>
          </p:cNvSpPr>
          <p:nvPr>
            <p:ph type="body" sz="quarter" idx="12"/>
          </p:nvPr>
        </p:nvSpPr>
        <p:spPr/>
        <p:txBody>
          <a:bodyPr/>
          <a:lstStyle/>
          <a:p>
            <a:endParaRPr lang="en-US"/>
          </a:p>
        </p:txBody>
      </p:sp>
      <p:sp>
        <p:nvSpPr>
          <p:cNvPr id="5" name="Title 4"/>
          <p:cNvSpPr>
            <a:spLocks noGrp="1"/>
          </p:cNvSpPr>
          <p:nvPr>
            <p:ph type="title"/>
          </p:nvPr>
        </p:nvSpPr>
        <p:spPr/>
        <p:txBody>
          <a:bodyPr/>
          <a:lstStyle/>
          <a:p>
            <a:r>
              <a:rPr lang="en-US" dirty="0"/>
              <a:t>Why focus on EHR Downtime</a:t>
            </a:r>
          </a:p>
        </p:txBody>
      </p:sp>
    </p:spTree>
    <p:extLst>
      <p:ext uri="{BB962C8B-B14F-4D97-AF65-F5344CB8AC3E}">
        <p14:creationId xmlns:p14="http://schemas.microsoft.com/office/powerpoint/2010/main" val="331418405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99592" y="1407644"/>
            <a:ext cx="7344816" cy="4993156"/>
          </a:xfrm>
        </p:spPr>
        <p:txBody>
          <a:bodyPr/>
          <a:lstStyle/>
          <a:p>
            <a:r>
              <a:rPr lang="en-US" sz="1800" dirty="0"/>
              <a:t>100% reliable systems do not exist</a:t>
            </a:r>
          </a:p>
          <a:p>
            <a:r>
              <a:rPr lang="en-US" sz="1800" dirty="0"/>
              <a:t>Downtimes are inevitable and costly </a:t>
            </a:r>
          </a:p>
          <a:p>
            <a:r>
              <a:rPr lang="en-US" sz="1800" dirty="0"/>
              <a:t>The study showed:</a:t>
            </a:r>
          </a:p>
          <a:p>
            <a:pPr lvl="1">
              <a:buFont typeface="Wingdings" panose="05000000000000000000" pitchFamily="2" charset="2"/>
              <a:buChar char="§"/>
            </a:pPr>
            <a:r>
              <a:rPr lang="en-US" sz="1800" dirty="0"/>
              <a:t>For every minute of downtime, the average hospital spends 1.4 minutes to perform required tasks without automation</a:t>
            </a:r>
          </a:p>
          <a:p>
            <a:pPr lvl="1">
              <a:buFont typeface="Wingdings" panose="05000000000000000000" pitchFamily="2" charset="2"/>
              <a:buChar char="§"/>
            </a:pPr>
            <a:r>
              <a:rPr lang="en-US" sz="1800" dirty="0"/>
              <a:t> 1 minute of unavailable system time = 4.5 minutes of staff time to re-enter the data once the system was operating</a:t>
            </a:r>
          </a:p>
          <a:p>
            <a:r>
              <a:rPr lang="en-US" sz="1800" dirty="0"/>
              <a:t>Costs of downtime:</a:t>
            </a:r>
          </a:p>
          <a:p>
            <a:pPr lvl="1">
              <a:buFont typeface="Wingdings" panose="05000000000000000000" pitchFamily="2" charset="2"/>
              <a:buChar char="§"/>
            </a:pPr>
            <a:r>
              <a:rPr lang="en-US" sz="1800" dirty="0"/>
              <a:t>$264/min for a 500-bed hospital</a:t>
            </a:r>
          </a:p>
          <a:p>
            <a:pPr lvl="1">
              <a:buFont typeface="Wingdings" panose="05000000000000000000" pitchFamily="2" charset="2"/>
              <a:buChar char="§"/>
            </a:pPr>
            <a:r>
              <a:rPr lang="en-US" sz="1800" dirty="0"/>
              <a:t>$1000/min for a three hospital integrated delivery network (IDN} with 1,400 beds</a:t>
            </a:r>
          </a:p>
          <a:p>
            <a:r>
              <a:rPr lang="en-US" sz="1800" dirty="0"/>
              <a:t>Over one year, each 1 percent of downtime can translated into an additional </a:t>
            </a:r>
            <a:r>
              <a:rPr lang="en-US" sz="1800" b="1" dirty="0"/>
              <a:t>$1.4 million in operating costs for a 500 bed hospital and as much as $10 million for the IDN</a:t>
            </a:r>
            <a:r>
              <a:rPr lang="en-US" sz="1800" b="1" dirty="0" smtClean="0"/>
              <a:t>*</a:t>
            </a:r>
          </a:p>
          <a:p>
            <a:pPr marL="0" indent="0">
              <a:buNone/>
            </a:pPr>
            <a:r>
              <a:rPr lang="en-US" sz="1600" b="1" dirty="0" smtClean="0"/>
              <a:t> </a:t>
            </a:r>
            <a:r>
              <a:rPr lang="en-US" sz="900" dirty="0" smtClean="0"/>
              <a:t>*Anderson, M.: The toll of downtime. Healthcare Informatics 2002. 19:4</a:t>
            </a:r>
          </a:p>
          <a:p>
            <a:endParaRPr lang="en-US" dirty="0"/>
          </a:p>
        </p:txBody>
      </p:sp>
      <p:sp>
        <p:nvSpPr>
          <p:cNvPr id="4" name="Slide Number Placeholder 3"/>
          <p:cNvSpPr>
            <a:spLocks noGrp="1"/>
          </p:cNvSpPr>
          <p:nvPr>
            <p:ph type="sldNum" sz="quarter" idx="10"/>
          </p:nvPr>
        </p:nvSpPr>
        <p:spPr/>
        <p:txBody>
          <a:bodyPr/>
          <a:lstStyle/>
          <a:p>
            <a:fld id="{ED9AA265-DD5F-4A6D-9962-E02894434F0D}" type="slidenum">
              <a:rPr lang="en-US" smtClean="0">
                <a:solidFill>
                  <a:srgbClr val="000000"/>
                </a:solidFill>
              </a:rPr>
              <a:pPr/>
              <a:t>6</a:t>
            </a:fld>
            <a:endParaRPr lang="en-US">
              <a:solidFill>
                <a:srgbClr val="000000"/>
              </a:solidFill>
            </a:endParaRPr>
          </a:p>
        </p:txBody>
      </p:sp>
      <p:sp>
        <p:nvSpPr>
          <p:cNvPr id="5" name="Title 4"/>
          <p:cNvSpPr>
            <a:spLocks noGrp="1"/>
          </p:cNvSpPr>
          <p:nvPr>
            <p:ph type="title"/>
          </p:nvPr>
        </p:nvSpPr>
        <p:spPr/>
        <p:txBody>
          <a:bodyPr/>
          <a:lstStyle/>
          <a:p>
            <a:r>
              <a:rPr lang="en-US" dirty="0"/>
              <a:t>The Toll of Downtime</a:t>
            </a:r>
          </a:p>
        </p:txBody>
      </p:sp>
    </p:spTree>
    <p:extLst>
      <p:ext uri="{BB962C8B-B14F-4D97-AF65-F5344CB8AC3E}">
        <p14:creationId xmlns:p14="http://schemas.microsoft.com/office/powerpoint/2010/main" val="108747612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99593" y="1407644"/>
            <a:ext cx="7344816" cy="4649648"/>
          </a:xfrm>
        </p:spPr>
        <p:txBody>
          <a:bodyPr/>
          <a:lstStyle/>
          <a:p>
            <a:r>
              <a:rPr lang="en-US" sz="1600" dirty="0"/>
              <a:t>52 </a:t>
            </a:r>
            <a:r>
              <a:rPr lang="en-US" sz="1600" dirty="0" err="1"/>
              <a:t>yo</a:t>
            </a:r>
            <a:r>
              <a:rPr lang="en-US" sz="1600" dirty="0"/>
              <a:t> female with </a:t>
            </a:r>
            <a:r>
              <a:rPr lang="en-US" sz="1600" dirty="0" err="1"/>
              <a:t>PMHx</a:t>
            </a:r>
            <a:r>
              <a:rPr lang="en-US" sz="1600" dirty="0"/>
              <a:t> of HTN, Obstructive Sleep Apnea, Congestive Heart Failure and Carotid Dissection admitted with shortness of breath and abdominal pain/distension</a:t>
            </a:r>
          </a:p>
          <a:p>
            <a:r>
              <a:rPr lang="en-US" sz="1600" dirty="0"/>
              <a:t>CXR – cardiomegaly and right pleural effusion</a:t>
            </a:r>
          </a:p>
          <a:p>
            <a:r>
              <a:rPr lang="en-US" sz="1600" dirty="0"/>
              <a:t>Chest CT – pericardial effusion, no tamponade</a:t>
            </a:r>
          </a:p>
          <a:p>
            <a:r>
              <a:rPr lang="en-US" sz="1600" dirty="0"/>
              <a:t>Routine abdominal CT ordered @ 1:35 am  </a:t>
            </a:r>
          </a:p>
          <a:p>
            <a:r>
              <a:rPr lang="en-US" sz="1600" dirty="0"/>
              <a:t>11:25am, patient with acute SOB, chest and abdominal pain </a:t>
            </a:r>
          </a:p>
          <a:p>
            <a:r>
              <a:rPr lang="en-US" sz="1600" dirty="0"/>
              <a:t>9:35pm, abdominal CT done but not read by Radiology due to other “STAT” studies</a:t>
            </a:r>
          </a:p>
          <a:p>
            <a:r>
              <a:rPr lang="en-US" sz="1600" dirty="0"/>
              <a:t>Next morning, the clinical system went down for 8 hours.  When provider called for Abdominal CT results, they were not read and the provider was unaware of downtime procedure for accessing results.</a:t>
            </a:r>
          </a:p>
          <a:p>
            <a:r>
              <a:rPr lang="en-US" sz="1600" dirty="0"/>
              <a:t>That evening, the patient arrested.  During the code, STAT read of Abdominal CT requested and critical finding of dissection of the thoracic/abdominal aorta was found.  This was confirmed on autopsy.</a:t>
            </a:r>
          </a:p>
          <a:p>
            <a:endParaRPr lang="en-US" dirty="0"/>
          </a:p>
        </p:txBody>
      </p:sp>
      <p:sp>
        <p:nvSpPr>
          <p:cNvPr id="4" name="Slide Number Placeholder 3"/>
          <p:cNvSpPr>
            <a:spLocks noGrp="1"/>
          </p:cNvSpPr>
          <p:nvPr>
            <p:ph type="sldNum" sz="quarter" idx="10"/>
          </p:nvPr>
        </p:nvSpPr>
        <p:spPr/>
        <p:txBody>
          <a:bodyPr/>
          <a:lstStyle/>
          <a:p>
            <a:fld id="{ED9AA265-DD5F-4A6D-9962-E02894434F0D}" type="slidenum">
              <a:rPr lang="en-US" smtClean="0">
                <a:solidFill>
                  <a:srgbClr val="000000"/>
                </a:solidFill>
              </a:rPr>
              <a:pPr/>
              <a:t>7</a:t>
            </a:fld>
            <a:endParaRPr lang="en-US">
              <a:solidFill>
                <a:srgbClr val="000000"/>
              </a:solidFill>
            </a:endParaRPr>
          </a:p>
        </p:txBody>
      </p:sp>
      <p:sp>
        <p:nvSpPr>
          <p:cNvPr id="8" name="Text Placeholder 7"/>
          <p:cNvSpPr>
            <a:spLocks noGrp="1"/>
          </p:cNvSpPr>
          <p:nvPr>
            <p:ph type="body" sz="quarter" idx="12"/>
          </p:nvPr>
        </p:nvSpPr>
        <p:spPr/>
        <p:txBody>
          <a:bodyPr/>
          <a:lstStyle/>
          <a:p>
            <a:endParaRPr lang="en-US"/>
          </a:p>
        </p:txBody>
      </p:sp>
      <p:sp>
        <p:nvSpPr>
          <p:cNvPr id="5" name="Title 4"/>
          <p:cNvSpPr>
            <a:spLocks noGrp="1"/>
          </p:cNvSpPr>
          <p:nvPr>
            <p:ph type="title"/>
          </p:nvPr>
        </p:nvSpPr>
        <p:spPr/>
        <p:txBody>
          <a:bodyPr/>
          <a:lstStyle/>
          <a:p>
            <a:r>
              <a:rPr lang="en-US" dirty="0"/>
              <a:t>Case Example</a:t>
            </a:r>
          </a:p>
        </p:txBody>
      </p:sp>
    </p:spTree>
    <p:extLst>
      <p:ext uri="{BB962C8B-B14F-4D97-AF65-F5344CB8AC3E}">
        <p14:creationId xmlns:p14="http://schemas.microsoft.com/office/powerpoint/2010/main" val="190931973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99593" y="685800"/>
            <a:ext cx="7344816" cy="5371492"/>
          </a:xfrm>
        </p:spPr>
        <p:txBody>
          <a:bodyPr/>
          <a:lstStyle/>
          <a:p>
            <a:endParaRPr lang="en-US" dirty="0" smtClean="0"/>
          </a:p>
          <a:p>
            <a:endParaRPr lang="en-US" dirty="0"/>
          </a:p>
          <a:p>
            <a:endParaRPr lang="en-US" dirty="0" smtClean="0"/>
          </a:p>
          <a:p>
            <a:pPr marL="0" lvl="0" indent="0" algn="ctr" fontAlgn="auto">
              <a:spcAft>
                <a:spcPts val="600"/>
              </a:spcAft>
              <a:buClr>
                <a:srgbClr val="1869B4"/>
              </a:buClr>
              <a:buNone/>
            </a:pPr>
            <a:r>
              <a:rPr lang="en-US" sz="3600" kern="1200" dirty="0">
                <a:solidFill>
                  <a:prstClr val="black"/>
                </a:solidFill>
                <a:ea typeface="Tahoma" pitchFamily="34" charset="0"/>
                <a:cs typeface="Tahoma" pitchFamily="34" charset="0"/>
              </a:rPr>
              <a:t>Developing the Framework to Address the Issues</a:t>
            </a:r>
          </a:p>
          <a:p>
            <a:pPr marL="0" indent="0">
              <a:buNone/>
            </a:pPr>
            <a:endParaRPr lang="en-US" dirty="0"/>
          </a:p>
        </p:txBody>
      </p:sp>
      <p:sp>
        <p:nvSpPr>
          <p:cNvPr id="4" name="Slide Number Placeholder 3"/>
          <p:cNvSpPr>
            <a:spLocks noGrp="1"/>
          </p:cNvSpPr>
          <p:nvPr>
            <p:ph type="sldNum" sz="quarter" idx="10"/>
          </p:nvPr>
        </p:nvSpPr>
        <p:spPr/>
        <p:txBody>
          <a:bodyPr/>
          <a:lstStyle/>
          <a:p>
            <a:fld id="{ED9AA265-DD5F-4A6D-9962-E02894434F0D}" type="slidenum">
              <a:rPr lang="en-US" smtClean="0">
                <a:solidFill>
                  <a:srgbClr val="000000"/>
                </a:solidFill>
              </a:rPr>
              <a:pPr/>
              <a:t>8</a:t>
            </a:fld>
            <a:endParaRPr lang="en-US">
              <a:solidFill>
                <a:srgbClr val="000000"/>
              </a:solidFill>
            </a:endParaRPr>
          </a:p>
        </p:txBody>
      </p:sp>
      <p:sp>
        <p:nvSpPr>
          <p:cNvPr id="8" name="Text Placeholder 7"/>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02984191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D9AA265-DD5F-4A6D-9962-E02894434F0D}" type="slidenum">
              <a:rPr lang="en-US" smtClean="0">
                <a:solidFill>
                  <a:srgbClr val="000000"/>
                </a:solidFill>
              </a:rPr>
              <a:pPr/>
              <a:t>9</a:t>
            </a:fld>
            <a:endParaRPr lang="en-US">
              <a:solidFill>
                <a:srgbClr val="000000"/>
              </a:solidFill>
            </a:endParaRPr>
          </a:p>
        </p:txBody>
      </p:sp>
      <p:sp>
        <p:nvSpPr>
          <p:cNvPr id="5" name="Title 4"/>
          <p:cNvSpPr>
            <a:spLocks noGrp="1"/>
          </p:cNvSpPr>
          <p:nvPr>
            <p:ph type="title"/>
          </p:nvPr>
        </p:nvSpPr>
        <p:spPr>
          <a:xfrm>
            <a:off x="762000" y="584919"/>
            <a:ext cx="7358063" cy="822960"/>
          </a:xfrm>
        </p:spPr>
        <p:txBody>
          <a:bodyPr/>
          <a:lstStyle/>
          <a:p>
            <a:r>
              <a:rPr lang="en-US" dirty="0"/>
              <a:t>Framework Organized by Risk </a:t>
            </a:r>
          </a:p>
        </p:txBody>
      </p:sp>
      <p:sp>
        <p:nvSpPr>
          <p:cNvPr id="9" name="Content Placeholder 2"/>
          <p:cNvSpPr>
            <a:spLocks noGrp="1"/>
          </p:cNvSpPr>
          <p:nvPr>
            <p:ph idx="1"/>
          </p:nvPr>
        </p:nvSpPr>
        <p:spPr>
          <a:xfrm>
            <a:off x="810248" y="1407879"/>
            <a:ext cx="7343775" cy="4649787"/>
          </a:xfrm>
        </p:spPr>
        <p:txBody>
          <a:bodyPr>
            <a:normAutofit/>
          </a:bodyPr>
          <a:lstStyle/>
          <a:p>
            <a:pPr marL="514350" indent="-514350">
              <a:lnSpc>
                <a:spcPct val="150000"/>
              </a:lnSpc>
              <a:buClrTx/>
              <a:buFont typeface="+mj-lt"/>
              <a:buAutoNum type="arabicPeriod"/>
            </a:pPr>
            <a:endParaRPr lang="en-US" sz="1400" dirty="0" smtClean="0"/>
          </a:p>
          <a:p>
            <a:pPr marL="514350" indent="-514350">
              <a:lnSpc>
                <a:spcPct val="150000"/>
              </a:lnSpc>
              <a:buClrTx/>
              <a:buFont typeface="+mj-lt"/>
              <a:buAutoNum type="arabicPeriod"/>
            </a:pPr>
            <a:r>
              <a:rPr lang="en-US" sz="1400" b="1" dirty="0" smtClean="0"/>
              <a:t>Preparing </a:t>
            </a:r>
            <a:r>
              <a:rPr lang="en-US" sz="1400" b="1" dirty="0"/>
              <a:t>for EHR Downtime</a:t>
            </a:r>
          </a:p>
          <a:p>
            <a:pPr marL="514350" indent="-514350">
              <a:lnSpc>
                <a:spcPct val="150000"/>
              </a:lnSpc>
              <a:buClrTx/>
              <a:buFont typeface="+mj-lt"/>
              <a:buAutoNum type="arabicPeriod"/>
            </a:pPr>
            <a:r>
              <a:rPr lang="en-US" sz="1400" b="1" dirty="0"/>
              <a:t>Activating EHR Downtime Response</a:t>
            </a:r>
          </a:p>
          <a:p>
            <a:pPr marL="514350" indent="-514350">
              <a:lnSpc>
                <a:spcPct val="150000"/>
              </a:lnSpc>
              <a:buClrTx/>
              <a:buFont typeface="+mj-lt"/>
              <a:buAutoNum type="arabicPeriod"/>
            </a:pPr>
            <a:r>
              <a:rPr lang="en-US" sz="1400" b="1" dirty="0"/>
              <a:t>Communications and Messaging Strategies</a:t>
            </a:r>
          </a:p>
          <a:p>
            <a:pPr marL="514350" indent="-514350">
              <a:lnSpc>
                <a:spcPct val="150000"/>
              </a:lnSpc>
              <a:buClrTx/>
              <a:buFont typeface="+mj-lt"/>
              <a:buAutoNum type="arabicPeriod"/>
            </a:pPr>
            <a:r>
              <a:rPr lang="en-US" sz="1400" b="1" dirty="0"/>
              <a:t>From Electronic to Paper-based Systems</a:t>
            </a:r>
          </a:p>
          <a:p>
            <a:pPr marL="514350" indent="-514350">
              <a:lnSpc>
                <a:spcPct val="150000"/>
              </a:lnSpc>
              <a:buClrTx/>
              <a:buFont typeface="+mj-lt"/>
              <a:buAutoNum type="arabicPeriod"/>
            </a:pPr>
            <a:r>
              <a:rPr lang="en-US" sz="1400" b="1" dirty="0"/>
              <a:t>Increasing Workforce Capacity and Capability</a:t>
            </a:r>
          </a:p>
          <a:p>
            <a:pPr marL="514350" indent="-514350">
              <a:lnSpc>
                <a:spcPct val="150000"/>
              </a:lnSpc>
              <a:buClrTx/>
              <a:buFont typeface="+mj-lt"/>
              <a:buAutoNum type="arabicPeriod"/>
            </a:pPr>
            <a:r>
              <a:rPr lang="en-US" sz="1400" b="1" dirty="0"/>
              <a:t>Monitoring Patient Safety and </a:t>
            </a:r>
            <a:r>
              <a:rPr lang="en-US" sz="1400" b="1" dirty="0" smtClean="0"/>
              <a:t>Quality</a:t>
            </a:r>
          </a:p>
          <a:p>
            <a:pPr marL="514350" indent="-514350">
              <a:lnSpc>
                <a:spcPct val="150000"/>
              </a:lnSpc>
              <a:buClrTx/>
              <a:buFont typeface="+mj-lt"/>
              <a:buAutoNum type="arabicPeriod"/>
            </a:pPr>
            <a:r>
              <a:rPr lang="en-US" sz="1400" b="1" dirty="0" smtClean="0"/>
              <a:t>Planning for Recovery and Deactivation</a:t>
            </a:r>
            <a:endParaRPr lang="en-US" sz="1400" b="1" dirty="0"/>
          </a:p>
          <a:p>
            <a:pPr marL="514350" indent="-514350">
              <a:lnSpc>
                <a:spcPct val="150000"/>
              </a:lnSpc>
              <a:buClrTx/>
              <a:buFont typeface="+mj-lt"/>
              <a:buAutoNum type="arabicPeriod"/>
            </a:pPr>
            <a:r>
              <a:rPr lang="en-US" sz="1400" b="1" dirty="0"/>
              <a:t>Leveraging Lessons </a:t>
            </a:r>
            <a:r>
              <a:rPr lang="en-US" sz="1400" b="1" dirty="0" smtClean="0"/>
              <a:t>Learned</a:t>
            </a:r>
            <a:endParaRPr lang="en-US" sz="1400" b="1" dirty="0"/>
          </a:p>
        </p:txBody>
      </p:sp>
      <p:pic>
        <p:nvPicPr>
          <p:cNvPr id="10" name="Content Placeholder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1469790"/>
            <a:ext cx="3418376" cy="4525963"/>
          </a:xfrm>
          <a:prstGeom prst="rect">
            <a:avLst/>
          </a:prstGeom>
        </p:spPr>
      </p:pic>
    </p:spTree>
    <p:extLst>
      <p:ext uri="{BB962C8B-B14F-4D97-AF65-F5344CB8AC3E}">
        <p14:creationId xmlns:p14="http://schemas.microsoft.com/office/powerpoint/2010/main" val="76424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fade">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fade">
                                      <p:cBhvr>
                                        <p:cTn id="32" dur="500"/>
                                        <p:tgtEl>
                                          <p:spTgt spid="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Effect transition="in" filter="fade">
                                      <p:cBhvr>
                                        <p:cTn id="37" dur="500"/>
                                        <p:tgtEl>
                                          <p:spTgt spid="9">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xEl>
                                              <p:pRg st="8" end="8"/>
                                            </p:txEl>
                                          </p:spTgt>
                                        </p:tgtEl>
                                        <p:attrNameLst>
                                          <p:attrName>style.visibility</p:attrName>
                                        </p:attrNameLst>
                                      </p:cBhvr>
                                      <p:to>
                                        <p:strVal val="visible"/>
                                      </p:to>
                                    </p:set>
                                    <p:animEffect transition="in" filter="fade">
                                      <p:cBhvr>
                                        <p:cTn id="42"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99593" y="1407644"/>
            <a:ext cx="7344816" cy="4649648"/>
          </a:xfrm>
        </p:spPr>
        <p:txBody>
          <a:bodyPr/>
          <a:lstStyle/>
          <a:p>
            <a:endParaRPr lang="en-US" dirty="0" smtClean="0"/>
          </a:p>
          <a:p>
            <a:r>
              <a:rPr lang="en-US" sz="3200" dirty="0" smtClean="0"/>
              <a:t>Creating </a:t>
            </a:r>
            <a:r>
              <a:rPr lang="en-US" sz="3200" dirty="0"/>
              <a:t>Redundant Systems</a:t>
            </a:r>
          </a:p>
          <a:p>
            <a:endParaRPr lang="en-US" sz="3200" dirty="0"/>
          </a:p>
          <a:p>
            <a:r>
              <a:rPr lang="en-US" sz="3200" dirty="0"/>
              <a:t>Performing a System Inventory and Workflow Risk Assessment</a:t>
            </a:r>
          </a:p>
          <a:p>
            <a:endParaRPr lang="en-US" sz="3200" dirty="0"/>
          </a:p>
          <a:p>
            <a:r>
              <a:rPr lang="en-US" sz="3200" dirty="0"/>
              <a:t>Conducting Downtime Drills</a:t>
            </a:r>
          </a:p>
          <a:p>
            <a:pPr marL="0" indent="0">
              <a:buNone/>
            </a:pPr>
            <a:endParaRPr lang="en-US" sz="2800" dirty="0"/>
          </a:p>
        </p:txBody>
      </p:sp>
      <p:sp>
        <p:nvSpPr>
          <p:cNvPr id="4" name="Slide Number Placeholder 3"/>
          <p:cNvSpPr>
            <a:spLocks noGrp="1"/>
          </p:cNvSpPr>
          <p:nvPr>
            <p:ph type="sldNum" sz="quarter" idx="10"/>
          </p:nvPr>
        </p:nvSpPr>
        <p:spPr/>
        <p:txBody>
          <a:bodyPr/>
          <a:lstStyle/>
          <a:p>
            <a:fld id="{ED9AA265-DD5F-4A6D-9962-E02894434F0D}" type="slidenum">
              <a:rPr lang="en-US" smtClean="0">
                <a:solidFill>
                  <a:srgbClr val="000000"/>
                </a:solidFill>
              </a:rPr>
              <a:pPr/>
              <a:t>10</a:t>
            </a:fld>
            <a:endParaRPr lang="en-US">
              <a:solidFill>
                <a:srgbClr val="000000"/>
              </a:solidFill>
            </a:endParaRPr>
          </a:p>
        </p:txBody>
      </p:sp>
      <p:sp>
        <p:nvSpPr>
          <p:cNvPr id="8" name="Text Placeholder 7"/>
          <p:cNvSpPr>
            <a:spLocks noGrp="1"/>
          </p:cNvSpPr>
          <p:nvPr>
            <p:ph type="body" sz="quarter" idx="12"/>
          </p:nvPr>
        </p:nvSpPr>
        <p:spPr/>
        <p:txBody>
          <a:bodyPr/>
          <a:lstStyle/>
          <a:p>
            <a:endParaRPr lang="en-US"/>
          </a:p>
        </p:txBody>
      </p:sp>
      <p:sp>
        <p:nvSpPr>
          <p:cNvPr id="5" name="Title 4"/>
          <p:cNvSpPr>
            <a:spLocks noGrp="1"/>
          </p:cNvSpPr>
          <p:nvPr>
            <p:ph type="title"/>
          </p:nvPr>
        </p:nvSpPr>
        <p:spPr/>
        <p:txBody>
          <a:bodyPr/>
          <a:lstStyle/>
          <a:p>
            <a:r>
              <a:rPr lang="en-US" dirty="0"/>
              <a:t>1. Preparing for EHR downtime</a:t>
            </a:r>
          </a:p>
        </p:txBody>
      </p:sp>
    </p:spTree>
    <p:extLst>
      <p:ext uri="{BB962C8B-B14F-4D97-AF65-F5344CB8AC3E}">
        <p14:creationId xmlns:p14="http://schemas.microsoft.com/office/powerpoint/2010/main" val="105760031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99593" y="1407644"/>
            <a:ext cx="7344816" cy="4649648"/>
          </a:xfrm>
        </p:spPr>
        <p:txBody>
          <a:bodyPr/>
          <a:lstStyle/>
          <a:p>
            <a:endParaRPr lang="en-US" dirty="0" smtClean="0"/>
          </a:p>
          <a:p>
            <a:r>
              <a:rPr lang="en-US" sz="3200" dirty="0" smtClean="0"/>
              <a:t>Downtime </a:t>
            </a:r>
            <a:r>
              <a:rPr lang="en-US" sz="3200" dirty="0"/>
              <a:t>Alert and Notification</a:t>
            </a:r>
          </a:p>
          <a:p>
            <a:endParaRPr lang="en-US" sz="3200" dirty="0"/>
          </a:p>
          <a:p>
            <a:r>
              <a:rPr lang="en-US" sz="3200" dirty="0"/>
              <a:t>Command Center Activation and Operations</a:t>
            </a:r>
          </a:p>
          <a:p>
            <a:endParaRPr lang="en-US" sz="3200" dirty="0"/>
          </a:p>
          <a:p>
            <a:r>
              <a:rPr lang="en-US" sz="3200" dirty="0"/>
              <a:t>Establish Situational Awareness</a:t>
            </a:r>
          </a:p>
          <a:p>
            <a:endParaRPr lang="en-US" dirty="0"/>
          </a:p>
        </p:txBody>
      </p:sp>
      <p:sp>
        <p:nvSpPr>
          <p:cNvPr id="4" name="Slide Number Placeholder 3"/>
          <p:cNvSpPr>
            <a:spLocks noGrp="1"/>
          </p:cNvSpPr>
          <p:nvPr>
            <p:ph type="sldNum" sz="quarter" idx="10"/>
          </p:nvPr>
        </p:nvSpPr>
        <p:spPr/>
        <p:txBody>
          <a:bodyPr/>
          <a:lstStyle/>
          <a:p>
            <a:fld id="{ED9AA265-DD5F-4A6D-9962-E02894434F0D}" type="slidenum">
              <a:rPr lang="en-US" smtClean="0">
                <a:solidFill>
                  <a:srgbClr val="000000"/>
                </a:solidFill>
              </a:rPr>
              <a:pPr/>
              <a:t>11</a:t>
            </a:fld>
            <a:endParaRPr lang="en-US">
              <a:solidFill>
                <a:srgbClr val="000000"/>
              </a:solidFill>
            </a:endParaRPr>
          </a:p>
        </p:txBody>
      </p:sp>
      <p:sp>
        <p:nvSpPr>
          <p:cNvPr id="8" name="Text Placeholder 7"/>
          <p:cNvSpPr>
            <a:spLocks noGrp="1"/>
          </p:cNvSpPr>
          <p:nvPr>
            <p:ph type="body" sz="quarter" idx="12"/>
          </p:nvPr>
        </p:nvSpPr>
        <p:spPr/>
        <p:txBody>
          <a:bodyPr/>
          <a:lstStyle/>
          <a:p>
            <a:endParaRPr lang="en-US"/>
          </a:p>
        </p:txBody>
      </p:sp>
      <p:sp>
        <p:nvSpPr>
          <p:cNvPr id="5" name="Title 4"/>
          <p:cNvSpPr>
            <a:spLocks noGrp="1"/>
          </p:cNvSpPr>
          <p:nvPr>
            <p:ph type="title"/>
          </p:nvPr>
        </p:nvSpPr>
        <p:spPr/>
        <p:txBody>
          <a:bodyPr/>
          <a:lstStyle/>
          <a:p>
            <a:r>
              <a:rPr lang="en-US" dirty="0"/>
              <a:t>2. Activating EHR Downtime Response</a:t>
            </a:r>
          </a:p>
        </p:txBody>
      </p:sp>
    </p:spTree>
    <p:extLst>
      <p:ext uri="{BB962C8B-B14F-4D97-AF65-F5344CB8AC3E}">
        <p14:creationId xmlns:p14="http://schemas.microsoft.com/office/powerpoint/2010/main" val="4446511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99593" y="1407644"/>
            <a:ext cx="7344816" cy="4649648"/>
          </a:xfrm>
        </p:spPr>
        <p:txBody>
          <a:bodyPr/>
          <a:lstStyle/>
          <a:p>
            <a:r>
              <a:rPr lang="en-US" sz="2800" dirty="0"/>
              <a:t>Internal Communications</a:t>
            </a:r>
          </a:p>
          <a:p>
            <a:r>
              <a:rPr lang="en-US" sz="2800" dirty="0"/>
              <a:t>External Communications</a:t>
            </a:r>
          </a:p>
          <a:p>
            <a:pPr marL="857250" lvl="1" indent="-342900"/>
            <a:r>
              <a:rPr lang="en-US" i="1" dirty="0"/>
              <a:t>‘During a recent downtime, there was a lot of uncertainty about the last time medications were administered. Patients and their families were uninformed and many seemed to not understand why things were more chaotic than usual and why we were not scanning medications or using the computer.’</a:t>
            </a:r>
          </a:p>
          <a:p>
            <a:r>
              <a:rPr lang="en-US" sz="2800" dirty="0"/>
              <a:t>Unintended Communications: Controlling and Leveraging Social Media</a:t>
            </a:r>
          </a:p>
          <a:p>
            <a:endParaRPr lang="en-US" dirty="0"/>
          </a:p>
        </p:txBody>
      </p:sp>
      <p:sp>
        <p:nvSpPr>
          <p:cNvPr id="4" name="Slide Number Placeholder 3"/>
          <p:cNvSpPr>
            <a:spLocks noGrp="1"/>
          </p:cNvSpPr>
          <p:nvPr>
            <p:ph type="sldNum" sz="quarter" idx="10"/>
          </p:nvPr>
        </p:nvSpPr>
        <p:spPr/>
        <p:txBody>
          <a:bodyPr/>
          <a:lstStyle/>
          <a:p>
            <a:fld id="{ED9AA265-DD5F-4A6D-9962-E02894434F0D}" type="slidenum">
              <a:rPr lang="en-US" smtClean="0">
                <a:solidFill>
                  <a:srgbClr val="000000"/>
                </a:solidFill>
              </a:rPr>
              <a:pPr/>
              <a:t>12</a:t>
            </a:fld>
            <a:endParaRPr lang="en-US">
              <a:solidFill>
                <a:srgbClr val="000000"/>
              </a:solidFill>
            </a:endParaRPr>
          </a:p>
        </p:txBody>
      </p:sp>
      <p:sp>
        <p:nvSpPr>
          <p:cNvPr id="8" name="Text Placeholder 7"/>
          <p:cNvSpPr>
            <a:spLocks noGrp="1"/>
          </p:cNvSpPr>
          <p:nvPr>
            <p:ph type="body" sz="quarter" idx="12"/>
          </p:nvPr>
        </p:nvSpPr>
        <p:spPr/>
        <p:txBody>
          <a:bodyPr/>
          <a:lstStyle/>
          <a:p>
            <a:endParaRPr lang="en-US"/>
          </a:p>
        </p:txBody>
      </p:sp>
      <p:sp>
        <p:nvSpPr>
          <p:cNvPr id="5" name="Title 4"/>
          <p:cNvSpPr>
            <a:spLocks noGrp="1"/>
          </p:cNvSpPr>
          <p:nvPr>
            <p:ph type="title"/>
          </p:nvPr>
        </p:nvSpPr>
        <p:spPr/>
        <p:txBody>
          <a:bodyPr/>
          <a:lstStyle/>
          <a:p>
            <a:r>
              <a:rPr lang="en-US" dirty="0"/>
              <a:t>3. Communication and Messaging Strategies</a:t>
            </a:r>
          </a:p>
        </p:txBody>
      </p:sp>
    </p:spTree>
    <p:extLst>
      <p:ext uri="{BB962C8B-B14F-4D97-AF65-F5344CB8AC3E}">
        <p14:creationId xmlns:p14="http://schemas.microsoft.com/office/powerpoint/2010/main" val="155748428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1407644"/>
            <a:ext cx="7634807" cy="4649648"/>
          </a:xfrm>
        </p:spPr>
        <p:txBody>
          <a:bodyPr/>
          <a:lstStyle/>
          <a:p>
            <a:endParaRPr lang="en-US" dirty="0" smtClean="0"/>
          </a:p>
          <a:p>
            <a:r>
              <a:rPr lang="en-US" sz="2800" dirty="0" smtClean="0"/>
              <a:t>Paper </a:t>
            </a:r>
            <a:r>
              <a:rPr lang="en-US" sz="2800" dirty="0"/>
              <a:t>Documentation Strategies and Logistics</a:t>
            </a:r>
          </a:p>
          <a:p>
            <a:endParaRPr lang="en-US" dirty="0"/>
          </a:p>
        </p:txBody>
      </p:sp>
      <p:sp>
        <p:nvSpPr>
          <p:cNvPr id="3" name="Slide Number Placeholder 2"/>
          <p:cNvSpPr>
            <a:spLocks noGrp="1"/>
          </p:cNvSpPr>
          <p:nvPr>
            <p:ph type="sldNum" sz="quarter" idx="10"/>
          </p:nvPr>
        </p:nvSpPr>
        <p:spPr/>
        <p:txBody>
          <a:bodyPr/>
          <a:lstStyle/>
          <a:p>
            <a:fld id="{F3F83FC7-6A5B-48D4-AE15-9ED2F8372EC8}" type="slidenum">
              <a:rPr lang="en-US" smtClean="0">
                <a:solidFill>
                  <a:srgbClr val="000000"/>
                </a:solidFill>
              </a:rPr>
              <a:pPr/>
              <a:t>13</a:t>
            </a:fld>
            <a:endParaRPr lang="en-US">
              <a:solidFill>
                <a:srgbClr val="000000"/>
              </a:solidFill>
            </a:endParaRPr>
          </a:p>
        </p:txBody>
      </p:sp>
      <p:sp>
        <p:nvSpPr>
          <p:cNvPr id="5" name="Text Placeholder 4"/>
          <p:cNvSpPr>
            <a:spLocks noGrp="1"/>
          </p:cNvSpPr>
          <p:nvPr>
            <p:ph type="body" sz="quarter" idx="12"/>
          </p:nvPr>
        </p:nvSpPr>
        <p:spPr/>
        <p:txBody>
          <a:bodyPr/>
          <a:lstStyle/>
          <a:p>
            <a:endParaRPr lang="en-US"/>
          </a:p>
        </p:txBody>
      </p:sp>
      <p:sp>
        <p:nvSpPr>
          <p:cNvPr id="6" name="Title 5"/>
          <p:cNvSpPr>
            <a:spLocks noGrp="1"/>
          </p:cNvSpPr>
          <p:nvPr>
            <p:ph type="title"/>
          </p:nvPr>
        </p:nvSpPr>
        <p:spPr/>
        <p:txBody>
          <a:bodyPr/>
          <a:lstStyle/>
          <a:p>
            <a:r>
              <a:rPr lang="en-US" dirty="0"/>
              <a:t>4. From Electronic to Paper-based Systems</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1801" y="3276600"/>
            <a:ext cx="3200400" cy="2362200"/>
          </a:xfrm>
          <a:prstGeom prst="rect">
            <a:avLst/>
          </a:prstGeom>
        </p:spPr>
      </p:pic>
    </p:spTree>
    <p:extLst>
      <p:ext uri="{BB962C8B-B14F-4D97-AF65-F5344CB8AC3E}">
        <p14:creationId xmlns:p14="http://schemas.microsoft.com/office/powerpoint/2010/main" val="300419651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66064" y="1600200"/>
            <a:ext cx="7344816" cy="4104456"/>
          </a:xfrm>
        </p:spPr>
        <p:txBody>
          <a:bodyPr/>
          <a:lstStyle/>
          <a:p>
            <a:r>
              <a:rPr lang="en-US" sz="2800" dirty="0"/>
              <a:t>Clinically Vulnerable Areas and Workflows</a:t>
            </a:r>
          </a:p>
          <a:p>
            <a:pPr lvl="2"/>
            <a:r>
              <a:rPr lang="en-US" sz="2400" dirty="0"/>
              <a:t>Pharmacy</a:t>
            </a:r>
          </a:p>
          <a:p>
            <a:pPr lvl="2"/>
            <a:r>
              <a:rPr lang="en-US" sz="2400" dirty="0"/>
              <a:t>Laboratory</a:t>
            </a:r>
          </a:p>
          <a:p>
            <a:pPr lvl="2"/>
            <a:r>
              <a:rPr lang="en-US" sz="2400" dirty="0"/>
              <a:t>Blood Bank</a:t>
            </a:r>
          </a:p>
          <a:p>
            <a:pPr lvl="2"/>
            <a:r>
              <a:rPr lang="en-US" sz="2400" dirty="0"/>
              <a:t>Radiology and Imaging</a:t>
            </a:r>
          </a:p>
          <a:p>
            <a:pPr lvl="2"/>
            <a:r>
              <a:rPr lang="en-US" sz="2400" dirty="0"/>
              <a:t>Infant Security</a:t>
            </a:r>
          </a:p>
          <a:p>
            <a:pPr lvl="2"/>
            <a:r>
              <a:rPr lang="en-US" sz="2400" dirty="0"/>
              <a:t>Oncology/Critical Care/Transplant/Nutrition Services</a:t>
            </a:r>
          </a:p>
          <a:p>
            <a:pPr lvl="2"/>
            <a:r>
              <a:rPr lang="en-US" sz="2400" dirty="0"/>
              <a:t>Patient Access and Identification</a:t>
            </a:r>
          </a:p>
          <a:p>
            <a:endParaRPr lang="en-US" dirty="0"/>
          </a:p>
        </p:txBody>
      </p:sp>
      <p:sp>
        <p:nvSpPr>
          <p:cNvPr id="3" name="Slide Number Placeholder 2"/>
          <p:cNvSpPr>
            <a:spLocks noGrp="1"/>
          </p:cNvSpPr>
          <p:nvPr>
            <p:ph type="sldNum" sz="quarter" idx="10"/>
          </p:nvPr>
        </p:nvSpPr>
        <p:spPr/>
        <p:txBody>
          <a:bodyPr/>
          <a:lstStyle/>
          <a:p>
            <a:fld id="{F3F83FC7-6A5B-48D4-AE15-9ED2F8372EC8}" type="slidenum">
              <a:rPr lang="en-US" smtClean="0">
                <a:solidFill>
                  <a:srgbClr val="000000"/>
                </a:solidFill>
              </a:rPr>
              <a:pPr/>
              <a:t>14</a:t>
            </a:fld>
            <a:endParaRPr lang="en-US">
              <a:solidFill>
                <a:srgbClr val="000000"/>
              </a:solidFill>
            </a:endParaRPr>
          </a:p>
        </p:txBody>
      </p:sp>
      <p:sp>
        <p:nvSpPr>
          <p:cNvPr id="5" name="Text Placeholder 4"/>
          <p:cNvSpPr>
            <a:spLocks noGrp="1"/>
          </p:cNvSpPr>
          <p:nvPr>
            <p:ph type="body" sz="quarter" idx="12"/>
          </p:nvPr>
        </p:nvSpPr>
        <p:spPr/>
        <p:txBody>
          <a:bodyPr/>
          <a:lstStyle/>
          <a:p>
            <a:endParaRPr lang="en-US"/>
          </a:p>
        </p:txBody>
      </p:sp>
      <p:sp>
        <p:nvSpPr>
          <p:cNvPr id="6" name="Title 5"/>
          <p:cNvSpPr>
            <a:spLocks noGrp="1"/>
          </p:cNvSpPr>
          <p:nvPr>
            <p:ph type="title"/>
          </p:nvPr>
        </p:nvSpPr>
        <p:spPr/>
        <p:txBody>
          <a:bodyPr/>
          <a:lstStyle/>
          <a:p>
            <a:r>
              <a:rPr lang="en-US" dirty="0"/>
              <a:t>4. From Electronic to Paper-based Systems (cont’d)</a:t>
            </a:r>
          </a:p>
        </p:txBody>
      </p:sp>
    </p:spTree>
    <p:extLst>
      <p:ext uri="{BB962C8B-B14F-4D97-AF65-F5344CB8AC3E}">
        <p14:creationId xmlns:p14="http://schemas.microsoft.com/office/powerpoint/2010/main" val="133466477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3" y="1524000"/>
            <a:ext cx="7344816" cy="4533292"/>
          </a:xfrm>
        </p:spPr>
        <p:txBody>
          <a:bodyPr/>
          <a:lstStyle/>
          <a:p>
            <a:endParaRPr lang="en-US" dirty="0" smtClean="0"/>
          </a:p>
          <a:p>
            <a:r>
              <a:rPr lang="en-US" sz="3200" dirty="0" smtClean="0"/>
              <a:t>Recruit </a:t>
            </a:r>
            <a:r>
              <a:rPr lang="en-US" sz="3200" dirty="0"/>
              <a:t>Additional Workforce to Meet Downtime Needs</a:t>
            </a:r>
          </a:p>
          <a:p>
            <a:endParaRPr lang="en-US" sz="3200" dirty="0"/>
          </a:p>
          <a:p>
            <a:r>
              <a:rPr lang="en-US" sz="3200" dirty="0"/>
              <a:t>Provide Workforce Support for Extended Response</a:t>
            </a:r>
          </a:p>
        </p:txBody>
      </p:sp>
      <p:sp>
        <p:nvSpPr>
          <p:cNvPr id="3" name="Slide Number Placeholder 2"/>
          <p:cNvSpPr>
            <a:spLocks noGrp="1"/>
          </p:cNvSpPr>
          <p:nvPr>
            <p:ph type="sldNum" sz="quarter" idx="10"/>
          </p:nvPr>
        </p:nvSpPr>
        <p:spPr/>
        <p:txBody>
          <a:bodyPr/>
          <a:lstStyle/>
          <a:p>
            <a:fld id="{F3F83FC7-6A5B-48D4-AE15-9ED2F8372EC8}" type="slidenum">
              <a:rPr lang="en-US" smtClean="0">
                <a:solidFill>
                  <a:srgbClr val="000000"/>
                </a:solidFill>
              </a:rPr>
              <a:pPr/>
              <a:t>15</a:t>
            </a:fld>
            <a:endParaRPr lang="en-US">
              <a:solidFill>
                <a:srgbClr val="000000"/>
              </a:solidFill>
            </a:endParaRPr>
          </a:p>
        </p:txBody>
      </p:sp>
      <p:sp>
        <p:nvSpPr>
          <p:cNvPr id="5" name="Text Placeholder 4"/>
          <p:cNvSpPr>
            <a:spLocks noGrp="1"/>
          </p:cNvSpPr>
          <p:nvPr>
            <p:ph type="body" sz="quarter" idx="12"/>
          </p:nvPr>
        </p:nvSpPr>
        <p:spPr/>
        <p:txBody>
          <a:bodyPr/>
          <a:lstStyle/>
          <a:p>
            <a:endParaRPr lang="en-US"/>
          </a:p>
        </p:txBody>
      </p:sp>
      <p:sp>
        <p:nvSpPr>
          <p:cNvPr id="6" name="Title 5"/>
          <p:cNvSpPr>
            <a:spLocks noGrp="1"/>
          </p:cNvSpPr>
          <p:nvPr>
            <p:ph type="title"/>
          </p:nvPr>
        </p:nvSpPr>
        <p:spPr/>
        <p:txBody>
          <a:bodyPr/>
          <a:lstStyle/>
          <a:p>
            <a:r>
              <a:rPr lang="en-US" dirty="0"/>
              <a:t>5. Increasing Workforce Capacity</a:t>
            </a:r>
          </a:p>
        </p:txBody>
      </p:sp>
    </p:spTree>
    <p:extLst>
      <p:ext uri="{BB962C8B-B14F-4D97-AF65-F5344CB8AC3E}">
        <p14:creationId xmlns:p14="http://schemas.microsoft.com/office/powerpoint/2010/main" val="60050835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3" y="1407644"/>
            <a:ext cx="7344816" cy="4649648"/>
          </a:xfrm>
        </p:spPr>
        <p:txBody>
          <a:bodyPr/>
          <a:lstStyle/>
          <a:p>
            <a:pPr fontAlgn="auto">
              <a:spcAft>
                <a:spcPts val="600"/>
              </a:spcAft>
            </a:pPr>
            <a:r>
              <a:rPr lang="en-US" sz="3200" kern="1200" dirty="0">
                <a:ea typeface="Tahoma" pitchFamily="34" charset="0"/>
                <a:cs typeface="Tahoma" pitchFamily="34" charset="0"/>
              </a:rPr>
              <a:t>Safety Event Reporting and </a:t>
            </a:r>
            <a:r>
              <a:rPr lang="en-US" sz="3200" kern="1200" dirty="0" smtClean="0">
                <a:ea typeface="Tahoma" pitchFamily="34" charset="0"/>
                <a:cs typeface="Tahoma" pitchFamily="34" charset="0"/>
              </a:rPr>
              <a:t>Response</a:t>
            </a:r>
          </a:p>
          <a:p>
            <a:pPr lvl="2" fontAlgn="auto">
              <a:spcAft>
                <a:spcPts val="600"/>
              </a:spcAft>
            </a:pPr>
            <a:r>
              <a:rPr lang="en-US" sz="2400" kern="1200" dirty="0" smtClean="0">
                <a:ea typeface="Tahoma" pitchFamily="34" charset="0"/>
                <a:cs typeface="Tahoma" pitchFamily="34" charset="0"/>
              </a:rPr>
              <a:t>EHR </a:t>
            </a:r>
            <a:r>
              <a:rPr lang="en-US" sz="2400" kern="1200" dirty="0">
                <a:ea typeface="Tahoma" pitchFamily="34" charset="0"/>
                <a:cs typeface="Tahoma" pitchFamily="34" charset="0"/>
              </a:rPr>
              <a:t>downtime that lasts several hours can impact safety event reporting system. </a:t>
            </a:r>
            <a:endParaRPr lang="en-US" sz="2400" kern="1200" dirty="0" smtClean="0">
              <a:ea typeface="Tahoma" pitchFamily="34" charset="0"/>
              <a:cs typeface="Tahoma" pitchFamily="34" charset="0"/>
            </a:endParaRPr>
          </a:p>
          <a:p>
            <a:pPr lvl="2" fontAlgn="auto">
              <a:spcAft>
                <a:spcPts val="600"/>
              </a:spcAft>
            </a:pPr>
            <a:r>
              <a:rPr lang="en-US" sz="2400" kern="1200" dirty="0" smtClean="0">
                <a:ea typeface="Tahoma" pitchFamily="34" charset="0"/>
                <a:cs typeface="Tahoma" pitchFamily="34" charset="0"/>
              </a:rPr>
              <a:t>There </a:t>
            </a:r>
            <a:r>
              <a:rPr lang="en-US" sz="2400" kern="1200" dirty="0">
                <a:ea typeface="Tahoma" pitchFamily="34" charset="0"/>
                <a:cs typeface="Tahoma" pitchFamily="34" charset="0"/>
              </a:rPr>
              <a:t>is often no predefined safety reporting process for an extended downtime and no paper version of our safety reporting forms. </a:t>
            </a:r>
          </a:p>
          <a:p>
            <a:pPr fontAlgn="auto">
              <a:spcAft>
                <a:spcPts val="600"/>
              </a:spcAft>
            </a:pPr>
            <a:r>
              <a:rPr lang="en-US" sz="3200" kern="1200" dirty="0">
                <a:ea typeface="Tahoma" pitchFamily="34" charset="0"/>
                <a:cs typeface="Tahoma" pitchFamily="34" charset="0"/>
              </a:rPr>
              <a:t>Management, Quality &amp; Regulatory Reporting</a:t>
            </a:r>
          </a:p>
          <a:p>
            <a:endParaRPr lang="en-US" dirty="0"/>
          </a:p>
        </p:txBody>
      </p:sp>
      <p:sp>
        <p:nvSpPr>
          <p:cNvPr id="3" name="Slide Number Placeholder 2"/>
          <p:cNvSpPr>
            <a:spLocks noGrp="1"/>
          </p:cNvSpPr>
          <p:nvPr>
            <p:ph type="sldNum" sz="quarter" idx="10"/>
          </p:nvPr>
        </p:nvSpPr>
        <p:spPr/>
        <p:txBody>
          <a:bodyPr/>
          <a:lstStyle/>
          <a:p>
            <a:fld id="{F3F83FC7-6A5B-48D4-AE15-9ED2F8372EC8}" type="slidenum">
              <a:rPr lang="en-US" smtClean="0">
                <a:solidFill>
                  <a:srgbClr val="000000"/>
                </a:solidFill>
              </a:rPr>
              <a:pPr/>
              <a:t>16</a:t>
            </a:fld>
            <a:endParaRPr lang="en-US">
              <a:solidFill>
                <a:srgbClr val="000000"/>
              </a:solidFill>
            </a:endParaRPr>
          </a:p>
        </p:txBody>
      </p:sp>
      <p:sp>
        <p:nvSpPr>
          <p:cNvPr id="5" name="Text Placeholder 4"/>
          <p:cNvSpPr>
            <a:spLocks noGrp="1"/>
          </p:cNvSpPr>
          <p:nvPr>
            <p:ph type="body" sz="quarter" idx="12"/>
          </p:nvPr>
        </p:nvSpPr>
        <p:spPr/>
        <p:txBody>
          <a:bodyPr/>
          <a:lstStyle/>
          <a:p>
            <a:endParaRPr lang="en-US"/>
          </a:p>
        </p:txBody>
      </p:sp>
      <p:sp>
        <p:nvSpPr>
          <p:cNvPr id="6" name="Title 5"/>
          <p:cNvSpPr>
            <a:spLocks noGrp="1"/>
          </p:cNvSpPr>
          <p:nvPr>
            <p:ph type="title"/>
          </p:nvPr>
        </p:nvSpPr>
        <p:spPr/>
        <p:txBody>
          <a:bodyPr/>
          <a:lstStyle/>
          <a:p>
            <a:r>
              <a:rPr lang="en-US" dirty="0"/>
              <a:t>6. Monitoring Patient Safety and Quality</a:t>
            </a:r>
          </a:p>
        </p:txBody>
      </p:sp>
    </p:spTree>
    <p:extLst>
      <p:ext uri="{BB962C8B-B14F-4D97-AF65-F5344CB8AC3E}">
        <p14:creationId xmlns:p14="http://schemas.microsoft.com/office/powerpoint/2010/main" val="177178429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1407644"/>
            <a:ext cx="7482407" cy="4649648"/>
          </a:xfrm>
        </p:spPr>
        <p:txBody>
          <a:bodyPr/>
          <a:lstStyle/>
          <a:p>
            <a:endParaRPr lang="en-US" dirty="0" smtClean="0"/>
          </a:p>
          <a:p>
            <a:r>
              <a:rPr lang="en-US" sz="3200" dirty="0" smtClean="0"/>
              <a:t>Planning </a:t>
            </a:r>
            <a:r>
              <a:rPr lang="en-US" sz="3200" dirty="0"/>
              <a:t>for Recovery and </a:t>
            </a:r>
            <a:r>
              <a:rPr lang="en-US" sz="3200" dirty="0" smtClean="0"/>
              <a:t>Deactivation</a:t>
            </a:r>
          </a:p>
          <a:p>
            <a:endParaRPr lang="en-US" dirty="0"/>
          </a:p>
          <a:p>
            <a:pPr lvl="2"/>
            <a:r>
              <a:rPr lang="en-US" sz="2800" dirty="0"/>
              <a:t>System Restoration </a:t>
            </a:r>
            <a:r>
              <a:rPr lang="en-US" sz="2800" dirty="0" smtClean="0"/>
              <a:t>Strategies</a:t>
            </a:r>
          </a:p>
          <a:p>
            <a:pPr lvl="2"/>
            <a:endParaRPr lang="en-US" sz="2800" dirty="0"/>
          </a:p>
          <a:p>
            <a:pPr lvl="2"/>
            <a:r>
              <a:rPr lang="en-US" sz="2800" dirty="0"/>
              <a:t>Electronic Health Record Restoration Strategies</a:t>
            </a:r>
          </a:p>
          <a:p>
            <a:endParaRPr lang="en-US" dirty="0"/>
          </a:p>
        </p:txBody>
      </p:sp>
      <p:sp>
        <p:nvSpPr>
          <p:cNvPr id="3" name="Slide Number Placeholder 2"/>
          <p:cNvSpPr>
            <a:spLocks noGrp="1"/>
          </p:cNvSpPr>
          <p:nvPr>
            <p:ph type="sldNum" sz="quarter" idx="10"/>
          </p:nvPr>
        </p:nvSpPr>
        <p:spPr/>
        <p:txBody>
          <a:bodyPr/>
          <a:lstStyle/>
          <a:p>
            <a:fld id="{F3F83FC7-6A5B-48D4-AE15-9ED2F8372EC8}" type="slidenum">
              <a:rPr lang="en-US" smtClean="0">
                <a:solidFill>
                  <a:srgbClr val="000000"/>
                </a:solidFill>
              </a:rPr>
              <a:pPr/>
              <a:t>17</a:t>
            </a:fld>
            <a:endParaRPr lang="en-US">
              <a:solidFill>
                <a:srgbClr val="000000"/>
              </a:solidFill>
            </a:endParaRPr>
          </a:p>
        </p:txBody>
      </p:sp>
      <p:sp>
        <p:nvSpPr>
          <p:cNvPr id="5" name="Text Placeholder 4"/>
          <p:cNvSpPr>
            <a:spLocks noGrp="1"/>
          </p:cNvSpPr>
          <p:nvPr>
            <p:ph type="body" sz="quarter" idx="12"/>
          </p:nvPr>
        </p:nvSpPr>
        <p:spPr/>
        <p:txBody>
          <a:bodyPr/>
          <a:lstStyle/>
          <a:p>
            <a:endParaRPr lang="en-US"/>
          </a:p>
        </p:txBody>
      </p:sp>
      <p:sp>
        <p:nvSpPr>
          <p:cNvPr id="6" name="Title 5"/>
          <p:cNvSpPr>
            <a:spLocks noGrp="1"/>
          </p:cNvSpPr>
          <p:nvPr>
            <p:ph type="title"/>
          </p:nvPr>
        </p:nvSpPr>
        <p:spPr/>
        <p:txBody>
          <a:bodyPr/>
          <a:lstStyle/>
          <a:p>
            <a:r>
              <a:rPr lang="en-US" dirty="0"/>
              <a:t>7. Planning for Recovery and Deactivation</a:t>
            </a:r>
          </a:p>
        </p:txBody>
      </p:sp>
    </p:spTree>
    <p:extLst>
      <p:ext uri="{BB962C8B-B14F-4D97-AF65-F5344CB8AC3E}">
        <p14:creationId xmlns:p14="http://schemas.microsoft.com/office/powerpoint/2010/main" val="162457877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3" y="1524000"/>
            <a:ext cx="7344816" cy="4533292"/>
          </a:xfrm>
        </p:spPr>
        <p:txBody>
          <a:bodyPr/>
          <a:lstStyle/>
          <a:p>
            <a:pPr marL="0" indent="0">
              <a:buNone/>
            </a:pPr>
            <a:endParaRPr lang="en-US" dirty="0"/>
          </a:p>
        </p:txBody>
      </p:sp>
      <p:sp>
        <p:nvSpPr>
          <p:cNvPr id="3" name="Slide Number Placeholder 2"/>
          <p:cNvSpPr>
            <a:spLocks noGrp="1"/>
          </p:cNvSpPr>
          <p:nvPr>
            <p:ph type="sldNum" sz="quarter" idx="10"/>
          </p:nvPr>
        </p:nvSpPr>
        <p:spPr/>
        <p:txBody>
          <a:bodyPr/>
          <a:lstStyle/>
          <a:p>
            <a:fld id="{F3F83FC7-6A5B-48D4-AE15-9ED2F8372EC8}" type="slidenum">
              <a:rPr lang="en-US" smtClean="0">
                <a:solidFill>
                  <a:srgbClr val="000000"/>
                </a:solidFill>
              </a:rPr>
              <a:pPr/>
              <a:t>18</a:t>
            </a:fld>
            <a:endParaRPr lang="en-US">
              <a:solidFill>
                <a:srgbClr val="000000"/>
              </a:solidFill>
            </a:endParaRPr>
          </a:p>
        </p:txBody>
      </p:sp>
      <p:sp>
        <p:nvSpPr>
          <p:cNvPr id="5" name="Text Placeholder 4"/>
          <p:cNvSpPr>
            <a:spLocks noGrp="1"/>
          </p:cNvSpPr>
          <p:nvPr>
            <p:ph type="body" sz="quarter" idx="12"/>
          </p:nvPr>
        </p:nvSpPr>
        <p:spPr/>
        <p:txBody>
          <a:bodyPr/>
          <a:lstStyle/>
          <a:p>
            <a:endParaRPr lang="en-US"/>
          </a:p>
        </p:txBody>
      </p:sp>
      <p:sp>
        <p:nvSpPr>
          <p:cNvPr id="6" name="Title 5"/>
          <p:cNvSpPr>
            <a:spLocks noGrp="1"/>
          </p:cNvSpPr>
          <p:nvPr>
            <p:ph type="title"/>
          </p:nvPr>
        </p:nvSpPr>
        <p:spPr/>
        <p:txBody>
          <a:bodyPr/>
          <a:lstStyle/>
          <a:p>
            <a:r>
              <a:rPr lang="en-US" dirty="0"/>
              <a:t>8. Leveraging Lessons Learned</a:t>
            </a:r>
          </a:p>
        </p:txBody>
      </p:sp>
      <p:graphicFrame>
        <p:nvGraphicFramePr>
          <p:cNvPr id="7" name="Table 6"/>
          <p:cNvGraphicFramePr>
            <a:graphicFrameLocks noGrp="1"/>
          </p:cNvGraphicFramePr>
          <p:nvPr>
            <p:extLst>
              <p:ext uri="{D42A27DB-BD31-4B8C-83A1-F6EECF244321}">
                <p14:modId xmlns:p14="http://schemas.microsoft.com/office/powerpoint/2010/main" val="4292364866"/>
              </p:ext>
            </p:extLst>
          </p:nvPr>
        </p:nvGraphicFramePr>
        <p:xfrm>
          <a:off x="993255" y="1992362"/>
          <a:ext cx="3578745" cy="3957182"/>
        </p:xfrm>
        <a:graphic>
          <a:graphicData uri="http://schemas.openxmlformats.org/drawingml/2006/table">
            <a:tbl>
              <a:tblPr firstRow="1" firstCol="1" bandRow="1"/>
              <a:tblGrid>
                <a:gridCol w="3578745"/>
              </a:tblGrid>
              <a:tr h="329765">
                <a:tc>
                  <a:txBody>
                    <a:bodyPr/>
                    <a:lstStyle/>
                    <a:p>
                      <a:pPr marL="0" marR="0" algn="ctr">
                        <a:spcBef>
                          <a:spcPts val="0"/>
                        </a:spcBef>
                        <a:spcAft>
                          <a:spcPts val="600"/>
                        </a:spcAft>
                      </a:pPr>
                      <a:r>
                        <a:rPr lang="en-US" sz="1800" b="1" kern="1200" dirty="0" smtClean="0">
                          <a:solidFill>
                            <a:srgbClr val="1869B4"/>
                          </a:solidFill>
                          <a:latin typeface="+mn-lt"/>
                          <a:ea typeface="Tahoma" pitchFamily="34" charset="0"/>
                          <a:cs typeface="Tahoma" pitchFamily="34" charset="0"/>
                        </a:rPr>
                        <a:t>PATIENT SAFETY PRIORITY</a:t>
                      </a:r>
                      <a:endParaRPr lang="en-US" sz="1800" b="1" kern="1200" dirty="0">
                        <a:solidFill>
                          <a:srgbClr val="1869B4"/>
                        </a:solidFill>
                        <a:latin typeface="+mn-lt"/>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27417">
                <a:tc>
                  <a:txBody>
                    <a:bodyPr/>
                    <a:lstStyle/>
                    <a:p>
                      <a:pPr marL="342900" marR="0" lvl="0" indent="-342900">
                        <a:lnSpc>
                          <a:spcPct val="110000"/>
                        </a:lnSpc>
                        <a:spcBef>
                          <a:spcPts val="0"/>
                        </a:spcBef>
                        <a:spcAft>
                          <a:spcPts val="0"/>
                        </a:spcAft>
                        <a:buFont typeface="Wingdings"/>
                        <a:buChar char=""/>
                      </a:pPr>
                      <a:r>
                        <a:rPr lang="en-US" sz="1800" dirty="0">
                          <a:effectLst/>
                          <a:latin typeface="+mn-lt"/>
                          <a:ea typeface="Tahoma" panose="020B0604030504040204" pitchFamily="34" charset="0"/>
                          <a:cs typeface="Tahoma" panose="020B0604030504040204" pitchFamily="34" charset="0"/>
                        </a:rPr>
                        <a:t>Lessons learned are maximized and shared with all stakeholders</a:t>
                      </a:r>
                    </a:p>
                    <a:p>
                      <a:pPr marL="42545" marR="0">
                        <a:lnSpc>
                          <a:spcPct val="110000"/>
                        </a:lnSpc>
                        <a:spcBef>
                          <a:spcPts val="0"/>
                        </a:spcBef>
                        <a:spcAft>
                          <a:spcPts val="0"/>
                        </a:spcAft>
                      </a:pPr>
                      <a:r>
                        <a:rPr lang="en-US" sz="1800" dirty="0">
                          <a:effectLst/>
                          <a:latin typeface="Tahoma" panose="020B0604030504040204" pitchFamily="34" charset="0"/>
                          <a:ea typeface="Tahoma" panose="020B0604030504040204" pitchFamily="34" charset="0"/>
                          <a:cs typeface="Tahoma" panose="020B0604030504040204" pitchFamily="34" charset="0"/>
                        </a:rPr>
                        <a:t> </a:t>
                      </a:r>
                    </a:p>
                    <a:p>
                      <a:pPr marL="42545" marR="0">
                        <a:lnSpc>
                          <a:spcPct val="110000"/>
                        </a:lnSpc>
                        <a:spcBef>
                          <a:spcPts val="0"/>
                        </a:spcBef>
                        <a:spcAft>
                          <a:spcPts val="0"/>
                        </a:spcAft>
                      </a:pPr>
                      <a:r>
                        <a:rPr lang="en-US" sz="1800" dirty="0">
                          <a:effectLst/>
                          <a:latin typeface="Tahoma" panose="020B0604030504040204" pitchFamily="34" charset="0"/>
                          <a:ea typeface="Tahoma" panose="020B0604030504040204" pitchFamily="34" charset="0"/>
                          <a:cs typeface="Tahoma" panose="020B060403050404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807425138"/>
              </p:ext>
            </p:extLst>
          </p:nvPr>
        </p:nvGraphicFramePr>
        <p:xfrm>
          <a:off x="4572000" y="1989752"/>
          <a:ext cx="3578745" cy="3962401"/>
        </p:xfrm>
        <a:graphic>
          <a:graphicData uri="http://schemas.openxmlformats.org/drawingml/2006/table">
            <a:tbl>
              <a:tblPr firstRow="1" firstCol="1" bandRow="1"/>
              <a:tblGrid>
                <a:gridCol w="3578745"/>
              </a:tblGrid>
              <a:tr h="317978">
                <a:tc>
                  <a:txBody>
                    <a:bodyPr/>
                    <a:lstStyle/>
                    <a:p>
                      <a:pPr marL="0" marR="0" algn="ctr" defTabSz="914400" rtl="0" eaLnBrk="1" latinLnBrk="0" hangingPunct="1">
                        <a:spcBef>
                          <a:spcPts val="0"/>
                        </a:spcBef>
                        <a:spcAft>
                          <a:spcPts val="600"/>
                        </a:spcAft>
                      </a:pPr>
                      <a:r>
                        <a:rPr lang="en-US" sz="1800" b="1" kern="1200" dirty="0" smtClean="0">
                          <a:solidFill>
                            <a:srgbClr val="1869B4"/>
                          </a:solidFill>
                          <a:latin typeface="+mn-lt"/>
                          <a:ea typeface="Tahoma" pitchFamily="34" charset="0"/>
                          <a:cs typeface="Tahoma" pitchFamily="34" charset="0"/>
                        </a:rPr>
                        <a:t>ACTION PLAN CHECKLIST</a:t>
                      </a:r>
                      <a:endParaRPr lang="en-US" sz="1800" b="1" kern="1200" dirty="0">
                        <a:solidFill>
                          <a:srgbClr val="1869B4"/>
                        </a:solidFill>
                        <a:latin typeface="+mn-lt"/>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44423">
                <a:tc>
                  <a:txBody>
                    <a:bodyPr/>
                    <a:lstStyle/>
                    <a:p>
                      <a:pPr marL="342900" marR="0" lvl="0" indent="-342900">
                        <a:spcBef>
                          <a:spcPts val="0"/>
                        </a:spcBef>
                        <a:spcAft>
                          <a:spcPts val="0"/>
                        </a:spcAft>
                        <a:buFont typeface="Wingdings"/>
                        <a:buChar char=""/>
                        <a:tabLst>
                          <a:tab pos="217170" algn="l"/>
                        </a:tabLst>
                      </a:pPr>
                      <a:r>
                        <a:rPr lang="en-US" sz="1800" dirty="0">
                          <a:effectLst/>
                          <a:latin typeface="+mn-lt"/>
                          <a:ea typeface="Tahoma" panose="020B0604030504040204" pitchFamily="34" charset="0"/>
                          <a:cs typeface="Tahoma" panose="020B0604030504040204" pitchFamily="34" charset="0"/>
                        </a:rPr>
                        <a:t>Patient Safety is included in “</a:t>
                      </a:r>
                      <a:r>
                        <a:rPr lang="en-US" sz="1800" dirty="0" err="1">
                          <a:effectLst/>
                          <a:latin typeface="+mn-lt"/>
                          <a:ea typeface="Tahoma" panose="020B0604030504040204" pitchFamily="34" charset="0"/>
                          <a:cs typeface="Tahoma" panose="020B0604030504040204" pitchFamily="34" charset="0"/>
                        </a:rPr>
                        <a:t>Hotwash</a:t>
                      </a:r>
                      <a:r>
                        <a:rPr lang="en-US" sz="1800" dirty="0">
                          <a:effectLst/>
                          <a:latin typeface="+mn-lt"/>
                          <a:ea typeface="Tahoma" panose="020B0604030504040204" pitchFamily="34" charset="0"/>
                          <a:cs typeface="Tahoma" panose="020B0604030504040204" pitchFamily="34" charset="0"/>
                        </a:rPr>
                        <a:t>” and After Action Review (AAR)</a:t>
                      </a:r>
                    </a:p>
                    <a:p>
                      <a:pPr marL="217170" marR="0">
                        <a:spcBef>
                          <a:spcPts val="0"/>
                        </a:spcBef>
                        <a:spcAft>
                          <a:spcPts val="0"/>
                        </a:spcAft>
                      </a:pPr>
                      <a:r>
                        <a:rPr lang="en-US" sz="1800" dirty="0">
                          <a:effectLst/>
                          <a:latin typeface="+mn-lt"/>
                          <a:ea typeface="Tahoma" panose="020B0604030504040204" pitchFamily="34" charset="0"/>
                          <a:cs typeface="Tahoma" panose="020B0604030504040204" pitchFamily="34" charset="0"/>
                        </a:rPr>
                        <a:t> </a:t>
                      </a:r>
                    </a:p>
                    <a:p>
                      <a:pPr marL="342900" marR="0" lvl="0" indent="-342900">
                        <a:spcBef>
                          <a:spcPts val="0"/>
                        </a:spcBef>
                        <a:spcAft>
                          <a:spcPts val="0"/>
                        </a:spcAft>
                        <a:buFont typeface="Wingdings"/>
                        <a:buChar char=""/>
                        <a:tabLst>
                          <a:tab pos="217170" algn="l"/>
                        </a:tabLst>
                      </a:pPr>
                      <a:r>
                        <a:rPr lang="en-US" sz="1800" dirty="0">
                          <a:effectLst/>
                          <a:latin typeface="+mn-lt"/>
                          <a:ea typeface="Tahoma" panose="020B0604030504040204" pitchFamily="34" charset="0"/>
                          <a:cs typeface="Tahoma" panose="020B0604030504040204" pitchFamily="34" charset="0"/>
                        </a:rPr>
                        <a:t>Submit your lessons learned to the Patient Safety Organization (PSO) as Patient Safety Work Product</a:t>
                      </a:r>
                    </a:p>
                    <a:p>
                      <a:pPr>
                        <a:spcAft>
                          <a:spcPts val="0"/>
                        </a:spcAft>
                      </a:pPr>
                      <a:r>
                        <a:rPr lang="en-US" sz="1800" dirty="0">
                          <a:effectLst/>
                          <a:latin typeface="+mn-lt"/>
                          <a:ea typeface="Tahoma" panose="020B0604030504040204" pitchFamily="34" charset="0"/>
                          <a:cs typeface="Tahoma" panose="020B0604030504040204" pitchFamily="34" charset="0"/>
                        </a:rPr>
                        <a:t> </a:t>
                      </a:r>
                    </a:p>
                    <a:p>
                      <a:pPr marL="342900" marR="0" lvl="0" indent="-342900">
                        <a:spcBef>
                          <a:spcPts val="0"/>
                        </a:spcBef>
                        <a:spcAft>
                          <a:spcPts val="0"/>
                        </a:spcAft>
                        <a:buFont typeface="Wingdings"/>
                        <a:buChar char=""/>
                        <a:tabLst>
                          <a:tab pos="217170" algn="l"/>
                        </a:tabLst>
                      </a:pPr>
                      <a:r>
                        <a:rPr lang="en-US" sz="1800" dirty="0">
                          <a:effectLst/>
                          <a:latin typeface="+mn-lt"/>
                          <a:ea typeface="Tahoma" panose="020B0604030504040204" pitchFamily="34" charset="0"/>
                          <a:cs typeface="Tahoma" panose="020B0604030504040204" pitchFamily="34" charset="0"/>
                        </a:rPr>
                        <a:t>Request a safe table convening of the AMC PSO, as </a:t>
                      </a:r>
                      <a:r>
                        <a:rPr lang="en-US" sz="1800" dirty="0" smtClean="0">
                          <a:effectLst/>
                          <a:latin typeface="+mn-lt"/>
                          <a:ea typeface="Tahoma" panose="020B0604030504040204" pitchFamily="34" charset="0"/>
                          <a:cs typeface="Tahoma" panose="020B0604030504040204" pitchFamily="34" charset="0"/>
                        </a:rPr>
                        <a:t>needed</a:t>
                      </a:r>
                      <a:endParaRPr lang="en-US" sz="1800" dirty="0">
                        <a:effectLst/>
                        <a:latin typeface="+mn-lt"/>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7415231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stretch>
            <a:fillRect/>
          </a:stretch>
        </p:blipFill>
        <p:spPr>
          <a:xfrm>
            <a:off x="965482" y="1621095"/>
            <a:ext cx="7343775" cy="4017902"/>
          </a:xfrm>
          <a:prstGeom prst="rect">
            <a:avLst/>
          </a:prstGeom>
        </p:spPr>
      </p:pic>
      <p:sp>
        <p:nvSpPr>
          <p:cNvPr id="3" name="Slide Number Placeholder 2"/>
          <p:cNvSpPr>
            <a:spLocks noGrp="1"/>
          </p:cNvSpPr>
          <p:nvPr>
            <p:ph type="sldNum" sz="quarter" idx="10"/>
          </p:nvPr>
        </p:nvSpPr>
        <p:spPr/>
        <p:txBody>
          <a:bodyPr/>
          <a:lstStyle/>
          <a:p>
            <a:fld id="{F3F83FC7-6A5B-48D4-AE15-9ED2F8372EC8}" type="slidenum">
              <a:rPr lang="en-US" smtClean="0">
                <a:solidFill>
                  <a:srgbClr val="000000"/>
                </a:solidFill>
              </a:rPr>
              <a:pPr/>
              <a:t>19</a:t>
            </a:fld>
            <a:endParaRPr lang="en-US">
              <a:solidFill>
                <a:srgbClr val="000000"/>
              </a:solidFill>
            </a:endParaRPr>
          </a:p>
        </p:txBody>
      </p:sp>
      <p:sp>
        <p:nvSpPr>
          <p:cNvPr id="5" name="Text Placeholder 4"/>
          <p:cNvSpPr>
            <a:spLocks noGrp="1"/>
          </p:cNvSpPr>
          <p:nvPr>
            <p:ph type="body" sz="quarter" idx="12"/>
          </p:nvPr>
        </p:nvSpPr>
        <p:spPr/>
        <p:txBody>
          <a:bodyPr/>
          <a:lstStyle/>
          <a:p>
            <a:endParaRPr lang="en-US"/>
          </a:p>
        </p:txBody>
      </p:sp>
      <p:sp>
        <p:nvSpPr>
          <p:cNvPr id="6" name="Title 5"/>
          <p:cNvSpPr>
            <a:spLocks noGrp="1"/>
          </p:cNvSpPr>
          <p:nvPr>
            <p:ph type="title"/>
          </p:nvPr>
        </p:nvSpPr>
        <p:spPr/>
        <p:txBody>
          <a:bodyPr/>
          <a:lstStyle/>
          <a:p>
            <a:r>
              <a:rPr lang="en-US" dirty="0"/>
              <a:t>Safe Table Participation</a:t>
            </a:r>
          </a:p>
        </p:txBody>
      </p:sp>
      <p:sp>
        <p:nvSpPr>
          <p:cNvPr id="11" name="Right Brace 10"/>
          <p:cNvSpPr/>
          <p:nvPr/>
        </p:nvSpPr>
        <p:spPr>
          <a:xfrm rot="16200000">
            <a:off x="4667847" y="-437554"/>
            <a:ext cx="353720" cy="5398187"/>
          </a:xfrm>
          <a:prstGeom prst="rightBrace">
            <a:avLst>
              <a:gd name="adj1" fmla="val 91654"/>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0"/>
              <a:effectLst>
                <a:outerShdw blurRad="38100" dist="19050" dir="2700000" algn="tl" rotWithShape="0">
                  <a:schemeClr val="dk1">
                    <a:alpha val="40000"/>
                  </a:schemeClr>
                </a:outerShdw>
              </a:effectLst>
            </a:endParaRPr>
          </a:p>
        </p:txBody>
      </p:sp>
      <p:sp>
        <p:nvSpPr>
          <p:cNvPr id="13" name="TextBox 12"/>
          <p:cNvSpPr txBox="1"/>
          <p:nvPr/>
        </p:nvSpPr>
        <p:spPr>
          <a:xfrm>
            <a:off x="1016014" y="3137603"/>
            <a:ext cx="6644208" cy="492443"/>
          </a:xfrm>
          <a:prstGeom prst="rect">
            <a:avLst/>
          </a:prstGeom>
          <a:noFill/>
        </p:spPr>
        <p:txBody>
          <a:bodyPr wrap="square" rtlCol="0">
            <a:spAutoFit/>
          </a:bodyPr>
          <a:lstStyle/>
          <a:p>
            <a:r>
              <a:rPr lang="en-US" sz="1300" dirty="0" smtClean="0"/>
              <a:t>Dec    Jan     Feb       Jun       Jul       Sep         Dec       Feb        Mar         Apr       May</a:t>
            </a:r>
          </a:p>
          <a:p>
            <a:r>
              <a:rPr lang="en-US" sz="1300" dirty="0" smtClean="0"/>
              <a:t>2015  2016                                                                  2017</a:t>
            </a:r>
            <a:endParaRPr lang="en-US" sz="1300" dirty="0"/>
          </a:p>
        </p:txBody>
      </p:sp>
      <p:sp>
        <p:nvSpPr>
          <p:cNvPr id="14" name="Flowchart: Connector 13"/>
          <p:cNvSpPr/>
          <p:nvPr/>
        </p:nvSpPr>
        <p:spPr bwMode="auto">
          <a:xfrm>
            <a:off x="1092109" y="2599495"/>
            <a:ext cx="209550" cy="213004"/>
          </a:xfrm>
          <a:prstGeom prst="flowChartConnector">
            <a:avLst/>
          </a:prstGeom>
          <a:solidFill>
            <a:srgbClr val="FFC000"/>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 b="1" i="0" u="none" strike="noStrike" cap="none" normalizeH="0" baseline="0" dirty="0" smtClean="0">
              <a:ln>
                <a:noFill/>
              </a:ln>
              <a:solidFill>
                <a:srgbClr val="000000"/>
              </a:solidFill>
              <a:effectLst/>
              <a:latin typeface="+mn-lt"/>
              <a:ea typeface="ヒラギノ角ゴ ProN W3" charset="0"/>
              <a:cs typeface="ヒラギノ角ゴ ProN W3" charset="0"/>
              <a:sym typeface="Gill Sans" charset="0"/>
            </a:endParaRPr>
          </a:p>
        </p:txBody>
      </p:sp>
      <p:sp>
        <p:nvSpPr>
          <p:cNvPr id="15" name="Flowchart: Connector 14"/>
          <p:cNvSpPr/>
          <p:nvPr/>
        </p:nvSpPr>
        <p:spPr bwMode="auto">
          <a:xfrm>
            <a:off x="6515894" y="2595914"/>
            <a:ext cx="209550" cy="213004"/>
          </a:xfrm>
          <a:prstGeom prst="flowChartConnector">
            <a:avLst/>
          </a:prstGeom>
          <a:solidFill>
            <a:srgbClr val="FFFF00"/>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 b="1" i="0" u="none" strike="noStrike" cap="none" normalizeH="0" baseline="0" dirty="0" smtClean="0">
              <a:ln>
                <a:noFill/>
              </a:ln>
              <a:solidFill>
                <a:srgbClr val="000000"/>
              </a:solidFill>
              <a:effectLst/>
              <a:latin typeface="+mn-lt"/>
              <a:ea typeface="ヒラギノ角ゴ ProN W3" charset="0"/>
              <a:cs typeface="ヒラギノ角ゴ ProN W3" charset="0"/>
              <a:sym typeface="Gill Sans" charset="0"/>
            </a:endParaRPr>
          </a:p>
        </p:txBody>
      </p:sp>
      <p:sp>
        <p:nvSpPr>
          <p:cNvPr id="16" name="Flowchart: Connector 15"/>
          <p:cNvSpPr/>
          <p:nvPr/>
        </p:nvSpPr>
        <p:spPr bwMode="auto">
          <a:xfrm>
            <a:off x="7113769" y="2602996"/>
            <a:ext cx="209550" cy="213004"/>
          </a:xfrm>
          <a:prstGeom prst="flowChartConnector">
            <a:avLst/>
          </a:prstGeom>
          <a:solidFill>
            <a:srgbClr val="FFFF00"/>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 b="1" i="0" u="none" strike="noStrike" cap="none" normalizeH="0" baseline="0" dirty="0" smtClean="0">
              <a:ln>
                <a:noFill/>
              </a:ln>
              <a:solidFill>
                <a:srgbClr val="000000"/>
              </a:solidFill>
              <a:effectLst/>
              <a:latin typeface="+mn-lt"/>
              <a:ea typeface="ヒラギノ角ゴ ProN W3" charset="0"/>
              <a:cs typeface="ヒラギノ角ゴ ProN W3" charset="0"/>
              <a:sym typeface="Gill Sans" charset="0"/>
            </a:endParaRPr>
          </a:p>
        </p:txBody>
      </p:sp>
      <p:sp>
        <p:nvSpPr>
          <p:cNvPr id="17" name="Flowchart: Connector 16"/>
          <p:cNvSpPr/>
          <p:nvPr/>
        </p:nvSpPr>
        <p:spPr bwMode="auto">
          <a:xfrm>
            <a:off x="5813244" y="2595914"/>
            <a:ext cx="209550" cy="213004"/>
          </a:xfrm>
          <a:prstGeom prst="flowChartConnector">
            <a:avLst/>
          </a:prstGeom>
          <a:solidFill>
            <a:srgbClr val="FFFF00"/>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 b="1" i="0" u="none" strike="noStrike" cap="none" normalizeH="0" baseline="0" dirty="0" smtClean="0">
              <a:ln>
                <a:noFill/>
              </a:ln>
              <a:solidFill>
                <a:srgbClr val="000000"/>
              </a:solidFill>
              <a:effectLst/>
              <a:latin typeface="+mn-lt"/>
              <a:ea typeface="ヒラギノ角ゴ ProN W3" charset="0"/>
              <a:cs typeface="ヒラギノ角ゴ ProN W3" charset="0"/>
              <a:sym typeface="Gill Sans" charset="0"/>
            </a:endParaRPr>
          </a:p>
        </p:txBody>
      </p:sp>
      <p:sp>
        <p:nvSpPr>
          <p:cNvPr id="18" name="Flowchart: Connector 17"/>
          <p:cNvSpPr/>
          <p:nvPr/>
        </p:nvSpPr>
        <p:spPr bwMode="auto">
          <a:xfrm>
            <a:off x="5177550" y="2595914"/>
            <a:ext cx="209550" cy="213004"/>
          </a:xfrm>
          <a:prstGeom prst="flowChartConnector">
            <a:avLst/>
          </a:prstGeom>
          <a:solidFill>
            <a:srgbClr val="FFFF00"/>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 b="1" i="0" u="none" strike="noStrike" cap="none" normalizeH="0" baseline="0" dirty="0" smtClean="0">
              <a:ln>
                <a:noFill/>
              </a:ln>
              <a:solidFill>
                <a:srgbClr val="000000"/>
              </a:solidFill>
              <a:effectLst/>
              <a:latin typeface="+mn-lt"/>
              <a:ea typeface="ヒラギノ角ゴ ProN W3" charset="0"/>
              <a:cs typeface="ヒラギノ角ゴ ProN W3" charset="0"/>
              <a:sym typeface="Gill Sans" charset="0"/>
            </a:endParaRPr>
          </a:p>
        </p:txBody>
      </p:sp>
      <p:sp>
        <p:nvSpPr>
          <p:cNvPr id="19" name="Flowchart: Connector 18"/>
          <p:cNvSpPr/>
          <p:nvPr/>
        </p:nvSpPr>
        <p:spPr bwMode="auto">
          <a:xfrm>
            <a:off x="4583127" y="2595914"/>
            <a:ext cx="209550" cy="213004"/>
          </a:xfrm>
          <a:prstGeom prst="flowChartConnector">
            <a:avLst/>
          </a:prstGeom>
          <a:solidFill>
            <a:srgbClr val="FFFF00"/>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 b="1" i="0" u="none" strike="noStrike" cap="none" normalizeH="0" baseline="0" dirty="0" smtClean="0">
              <a:ln>
                <a:noFill/>
              </a:ln>
              <a:solidFill>
                <a:srgbClr val="000000"/>
              </a:solidFill>
              <a:effectLst/>
              <a:latin typeface="+mn-lt"/>
              <a:ea typeface="ヒラギノ角ゴ ProN W3" charset="0"/>
              <a:cs typeface="ヒラギノ角ゴ ProN W3" charset="0"/>
              <a:sym typeface="Gill Sans" charset="0"/>
            </a:endParaRPr>
          </a:p>
        </p:txBody>
      </p:sp>
      <p:sp>
        <p:nvSpPr>
          <p:cNvPr id="20" name="Flowchart: Connector 19"/>
          <p:cNvSpPr/>
          <p:nvPr/>
        </p:nvSpPr>
        <p:spPr bwMode="auto">
          <a:xfrm>
            <a:off x="3860456" y="2595914"/>
            <a:ext cx="209550" cy="213004"/>
          </a:xfrm>
          <a:prstGeom prst="flowChartConnector">
            <a:avLst/>
          </a:prstGeom>
          <a:solidFill>
            <a:srgbClr val="FFFF00"/>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 b="1" i="0" u="none" strike="noStrike" cap="none" normalizeH="0" baseline="0" dirty="0" smtClean="0">
              <a:ln>
                <a:noFill/>
              </a:ln>
              <a:solidFill>
                <a:srgbClr val="000000"/>
              </a:solidFill>
              <a:effectLst/>
              <a:latin typeface="+mn-lt"/>
              <a:ea typeface="ヒラギノ角ゴ ProN W3" charset="0"/>
              <a:cs typeface="ヒラギノ角ゴ ProN W3" charset="0"/>
              <a:sym typeface="Gill Sans" charset="0"/>
            </a:endParaRPr>
          </a:p>
        </p:txBody>
      </p:sp>
      <p:sp>
        <p:nvSpPr>
          <p:cNvPr id="21" name="Flowchart: Connector 20"/>
          <p:cNvSpPr/>
          <p:nvPr/>
        </p:nvSpPr>
        <p:spPr bwMode="auto">
          <a:xfrm>
            <a:off x="3281554" y="2595914"/>
            <a:ext cx="209550" cy="213004"/>
          </a:xfrm>
          <a:prstGeom prst="flowChartConnector">
            <a:avLst/>
          </a:prstGeom>
          <a:solidFill>
            <a:srgbClr val="FFFF00"/>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 b="1" i="0" u="none" strike="noStrike" cap="none" normalizeH="0" baseline="0" dirty="0" smtClean="0">
              <a:ln>
                <a:noFill/>
              </a:ln>
              <a:solidFill>
                <a:srgbClr val="000000"/>
              </a:solidFill>
              <a:effectLst/>
              <a:latin typeface="+mn-lt"/>
              <a:ea typeface="ヒラギノ角ゴ ProN W3" charset="0"/>
              <a:cs typeface="ヒラギノ角ゴ ProN W3" charset="0"/>
              <a:sym typeface="Gill Sans" charset="0"/>
            </a:endParaRPr>
          </a:p>
        </p:txBody>
      </p:sp>
      <p:sp>
        <p:nvSpPr>
          <p:cNvPr id="22" name="Flowchart: Connector 21"/>
          <p:cNvSpPr/>
          <p:nvPr/>
        </p:nvSpPr>
        <p:spPr bwMode="auto">
          <a:xfrm>
            <a:off x="2702652" y="2595914"/>
            <a:ext cx="209550" cy="213004"/>
          </a:xfrm>
          <a:prstGeom prst="flowChartConnector">
            <a:avLst/>
          </a:prstGeom>
          <a:solidFill>
            <a:srgbClr val="FFFF00"/>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 b="1" i="0" u="none" strike="noStrike" cap="none" normalizeH="0" baseline="0" dirty="0" smtClean="0">
              <a:ln>
                <a:noFill/>
              </a:ln>
              <a:solidFill>
                <a:srgbClr val="000000"/>
              </a:solidFill>
              <a:effectLst/>
              <a:latin typeface="+mn-lt"/>
              <a:ea typeface="ヒラギノ角ゴ ProN W3" charset="0"/>
              <a:cs typeface="ヒラギノ角ゴ ProN W3" charset="0"/>
              <a:sym typeface="Gill Sans" charset="0"/>
            </a:endParaRPr>
          </a:p>
        </p:txBody>
      </p:sp>
      <p:sp>
        <p:nvSpPr>
          <p:cNvPr id="23" name="Flowchart: Connector 22"/>
          <p:cNvSpPr/>
          <p:nvPr/>
        </p:nvSpPr>
        <p:spPr bwMode="auto">
          <a:xfrm>
            <a:off x="2145613" y="2595914"/>
            <a:ext cx="209550" cy="213004"/>
          </a:xfrm>
          <a:prstGeom prst="flowChartConnector">
            <a:avLst/>
          </a:prstGeom>
          <a:solidFill>
            <a:srgbClr val="FFFF00"/>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 b="1" i="0" u="none" strike="noStrike" cap="none" normalizeH="0" baseline="0" dirty="0" smtClean="0">
              <a:ln>
                <a:noFill/>
              </a:ln>
              <a:solidFill>
                <a:srgbClr val="000000"/>
              </a:solidFill>
              <a:effectLst/>
              <a:latin typeface="+mn-lt"/>
              <a:ea typeface="ヒラギノ角ゴ ProN W3" charset="0"/>
              <a:cs typeface="ヒラギノ角ゴ ProN W3" charset="0"/>
              <a:sym typeface="Gill Sans" charset="0"/>
            </a:endParaRPr>
          </a:p>
        </p:txBody>
      </p:sp>
      <p:sp>
        <p:nvSpPr>
          <p:cNvPr id="24" name="Flowchart: Connector 23"/>
          <p:cNvSpPr/>
          <p:nvPr/>
        </p:nvSpPr>
        <p:spPr bwMode="auto">
          <a:xfrm>
            <a:off x="1640372" y="2595914"/>
            <a:ext cx="209550" cy="213004"/>
          </a:xfrm>
          <a:prstGeom prst="flowChartConnector">
            <a:avLst/>
          </a:prstGeom>
          <a:solidFill>
            <a:srgbClr val="FFC000"/>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 b="1" i="0" u="none" strike="noStrike" cap="none" normalizeH="0" baseline="0" dirty="0" smtClean="0">
              <a:ln>
                <a:noFill/>
              </a:ln>
              <a:solidFill>
                <a:srgbClr val="000000"/>
              </a:solidFill>
              <a:effectLst/>
              <a:latin typeface="+mn-lt"/>
              <a:ea typeface="ヒラギノ角ゴ ProN W3" charset="0"/>
              <a:cs typeface="ヒラギノ角ゴ ProN W3" charset="0"/>
              <a:sym typeface="Gill Sans" charset="0"/>
            </a:endParaRPr>
          </a:p>
        </p:txBody>
      </p:sp>
    </p:spTree>
    <p:extLst>
      <p:ext uri="{BB962C8B-B14F-4D97-AF65-F5344CB8AC3E}">
        <p14:creationId xmlns:p14="http://schemas.microsoft.com/office/powerpoint/2010/main" val="280925715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1407644"/>
            <a:ext cx="7344816" cy="4840756"/>
          </a:xfrm>
        </p:spPr>
        <p:txBody>
          <a:bodyPr/>
          <a:lstStyle/>
          <a:p>
            <a:pPr>
              <a:lnSpc>
                <a:spcPct val="110000"/>
              </a:lnSpc>
              <a:spcBef>
                <a:spcPts val="0"/>
              </a:spcBef>
              <a:spcAft>
                <a:spcPts val="900"/>
              </a:spcAft>
            </a:pPr>
            <a:r>
              <a:rPr lang="en-US" dirty="0"/>
              <a:t>Embodies the following premise:</a:t>
            </a:r>
          </a:p>
          <a:p>
            <a:pPr lvl="2">
              <a:lnSpc>
                <a:spcPct val="110000"/>
              </a:lnSpc>
              <a:spcBef>
                <a:spcPts val="0"/>
              </a:spcBef>
              <a:spcAft>
                <a:spcPts val="900"/>
              </a:spcAft>
            </a:pPr>
            <a:r>
              <a:rPr lang="en-US" dirty="0">
                <a:sym typeface="Georgia" charset="0"/>
              </a:rPr>
              <a:t>Developed under the auspices of the AMC PSO</a:t>
            </a:r>
          </a:p>
          <a:p>
            <a:pPr lvl="2">
              <a:lnSpc>
                <a:spcPct val="110000"/>
              </a:lnSpc>
              <a:spcBef>
                <a:spcPts val="0"/>
              </a:spcBef>
              <a:spcAft>
                <a:spcPts val="900"/>
              </a:spcAft>
            </a:pPr>
            <a:r>
              <a:rPr lang="en-US" dirty="0">
                <a:sym typeface="Georgia" charset="0"/>
              </a:rPr>
              <a:t>Consensus-based recommendations for informational purposes; not be construed or relied upon as a standard of care</a:t>
            </a:r>
          </a:p>
          <a:p>
            <a:pPr lvl="1">
              <a:lnSpc>
                <a:spcPct val="110000"/>
              </a:lnSpc>
              <a:spcBef>
                <a:spcPts val="0"/>
              </a:spcBef>
              <a:spcAft>
                <a:spcPts val="900"/>
              </a:spcAft>
            </a:pPr>
            <a:r>
              <a:rPr lang="en-US" dirty="0">
                <a:sym typeface="Georgia" charset="0"/>
              </a:rPr>
              <a:t>Promulgated as educational guidance</a:t>
            </a:r>
          </a:p>
          <a:p>
            <a:pPr lvl="1">
              <a:lnSpc>
                <a:spcPct val="110000"/>
              </a:lnSpc>
              <a:spcBef>
                <a:spcPts val="0"/>
              </a:spcBef>
              <a:spcAft>
                <a:spcPts val="900"/>
              </a:spcAft>
            </a:pPr>
            <a:r>
              <a:rPr lang="en-US" dirty="0">
                <a:sym typeface="Georgia" charset="0"/>
              </a:rPr>
              <a:t>Institutional responsibility:</a:t>
            </a:r>
          </a:p>
          <a:p>
            <a:pPr lvl="3">
              <a:lnSpc>
                <a:spcPct val="110000"/>
              </a:lnSpc>
              <a:spcBef>
                <a:spcPts val="0"/>
              </a:spcBef>
              <a:spcAft>
                <a:spcPts val="900"/>
              </a:spcAft>
            </a:pPr>
            <a:r>
              <a:rPr lang="en-US" dirty="0" smtClean="0">
                <a:sym typeface="Georgia" charset="0"/>
              </a:rPr>
              <a:t>Read </a:t>
            </a:r>
            <a:r>
              <a:rPr lang="en-US" dirty="0">
                <a:sym typeface="Georgia" charset="0"/>
              </a:rPr>
              <a:t>these guidelines and accept, modify or reject these recommendations based on their own institutional resources and patient populations</a:t>
            </a:r>
          </a:p>
          <a:p>
            <a:pPr lvl="3">
              <a:lnSpc>
                <a:spcPct val="110000"/>
              </a:lnSpc>
              <a:spcBef>
                <a:spcPts val="0"/>
              </a:spcBef>
              <a:spcAft>
                <a:spcPts val="900"/>
              </a:spcAft>
            </a:pPr>
            <a:r>
              <a:rPr lang="en-US" dirty="0">
                <a:sym typeface="Georgia" charset="0"/>
              </a:rPr>
              <a:t>Continue to review and modify these recommendations as the field continues to evolve</a:t>
            </a:r>
          </a:p>
          <a:p>
            <a:endParaRPr lang="en-US" sz="1800" dirty="0"/>
          </a:p>
        </p:txBody>
      </p:sp>
      <p:sp>
        <p:nvSpPr>
          <p:cNvPr id="3" name="Slide Number Placeholder 2"/>
          <p:cNvSpPr>
            <a:spLocks noGrp="1"/>
          </p:cNvSpPr>
          <p:nvPr>
            <p:ph type="sldNum" sz="quarter" idx="10"/>
          </p:nvPr>
        </p:nvSpPr>
        <p:spPr/>
        <p:txBody>
          <a:bodyPr/>
          <a:lstStyle/>
          <a:p>
            <a:fld id="{F3F83FC7-6A5B-48D4-AE15-9ED2F8372EC8}" type="slidenum">
              <a:rPr lang="en-US" smtClean="0">
                <a:solidFill>
                  <a:srgbClr val="000000"/>
                </a:solidFill>
              </a:rPr>
              <a:pPr/>
              <a:t>20</a:t>
            </a:fld>
            <a:endParaRPr lang="en-US">
              <a:solidFill>
                <a:srgbClr val="000000"/>
              </a:solidFill>
            </a:endParaRPr>
          </a:p>
        </p:txBody>
      </p:sp>
      <p:sp>
        <p:nvSpPr>
          <p:cNvPr id="6" name="Title 5"/>
          <p:cNvSpPr>
            <a:spLocks noGrp="1"/>
          </p:cNvSpPr>
          <p:nvPr>
            <p:ph type="title"/>
          </p:nvPr>
        </p:nvSpPr>
        <p:spPr/>
        <p:txBody>
          <a:bodyPr/>
          <a:lstStyle/>
          <a:p>
            <a:r>
              <a:rPr lang="en-US" dirty="0"/>
              <a:t>Guideline Development </a:t>
            </a:r>
          </a:p>
        </p:txBody>
      </p:sp>
    </p:spTree>
    <p:extLst>
      <p:ext uri="{BB962C8B-B14F-4D97-AF65-F5344CB8AC3E}">
        <p14:creationId xmlns:p14="http://schemas.microsoft.com/office/powerpoint/2010/main" val="405337441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3F83FC7-6A5B-48D4-AE15-9ED2F8372EC8}" type="slidenum">
              <a:rPr lang="en-US" smtClean="0">
                <a:solidFill>
                  <a:srgbClr val="000000"/>
                </a:solidFill>
              </a:rPr>
              <a:pPr/>
              <a:t>21</a:t>
            </a:fld>
            <a:endParaRPr lang="en-US">
              <a:solidFill>
                <a:srgbClr val="000000"/>
              </a:solidFill>
            </a:endParaRPr>
          </a:p>
        </p:txBody>
      </p:sp>
      <p:sp>
        <p:nvSpPr>
          <p:cNvPr id="5" name="Text Placeholder 4"/>
          <p:cNvSpPr>
            <a:spLocks noGrp="1"/>
          </p:cNvSpPr>
          <p:nvPr>
            <p:ph type="body" sz="quarter" idx="12"/>
          </p:nvPr>
        </p:nvSpPr>
        <p:spPr/>
        <p:txBody>
          <a:bodyPr/>
          <a:lstStyle/>
          <a:p>
            <a:endParaRPr lang="en-US"/>
          </a:p>
        </p:txBody>
      </p:sp>
      <p:sp>
        <p:nvSpPr>
          <p:cNvPr id="6" name="Title 5"/>
          <p:cNvSpPr>
            <a:spLocks noGrp="1"/>
          </p:cNvSpPr>
          <p:nvPr>
            <p:ph type="title"/>
          </p:nvPr>
        </p:nvSpPr>
        <p:spPr/>
        <p:txBody>
          <a:bodyPr/>
          <a:lstStyle/>
          <a:p>
            <a:r>
              <a:rPr lang="en-US" smtClean="0"/>
              <a:t>Examples </a:t>
            </a:r>
            <a:r>
              <a:rPr lang="en-US" dirty="0"/>
              <a:t>of other Guidance Documents</a:t>
            </a:r>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9592" y="1828801"/>
            <a:ext cx="2474443" cy="3200400"/>
          </a:xfrm>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6862" y="1855470"/>
            <a:ext cx="2442971" cy="320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3957" t="3322" r="5412" b="3112"/>
          <a:stretch/>
        </p:blipFill>
        <p:spPr bwMode="auto">
          <a:xfrm>
            <a:off x="6019800" y="1855471"/>
            <a:ext cx="2383555" cy="320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895782" y="5220449"/>
            <a:ext cx="7507573" cy="646331"/>
          </a:xfrm>
          <a:prstGeom prst="rect">
            <a:avLst/>
          </a:prstGeom>
          <a:noFill/>
        </p:spPr>
        <p:txBody>
          <a:bodyPr wrap="square" rtlCol="0">
            <a:spAutoFit/>
          </a:bodyPr>
          <a:lstStyle/>
          <a:p>
            <a:r>
              <a:rPr lang="en-US" sz="1600" b="1" dirty="0">
                <a:solidFill>
                  <a:schemeClr val="accent1"/>
                </a:solidFill>
                <a:hlinkClick r:id="rId6"/>
              </a:rPr>
              <a:t>https://</a:t>
            </a:r>
            <a:r>
              <a:rPr lang="en-US" sz="1600" b="1" dirty="0" smtClean="0">
                <a:solidFill>
                  <a:schemeClr val="accent1"/>
                </a:solidFill>
                <a:hlinkClick r:id="rId6"/>
              </a:rPr>
              <a:t>www.rmf.harvard.edu/Products-and-Services/AMC-PSO-home-page</a:t>
            </a:r>
            <a:endParaRPr lang="en-US" sz="1600" b="1" dirty="0" smtClean="0">
              <a:solidFill>
                <a:schemeClr val="accent1"/>
              </a:solidFill>
            </a:endParaRPr>
          </a:p>
          <a:p>
            <a:endParaRPr lang="en-US" sz="2000" b="1" dirty="0">
              <a:solidFill>
                <a:schemeClr val="accent1"/>
              </a:solidFill>
            </a:endParaRPr>
          </a:p>
        </p:txBody>
      </p:sp>
    </p:spTree>
    <p:extLst>
      <p:ext uri="{BB962C8B-B14F-4D97-AF65-F5344CB8AC3E}">
        <p14:creationId xmlns:p14="http://schemas.microsoft.com/office/powerpoint/2010/main" val="317814830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2839" y="1424233"/>
            <a:ext cx="7344816" cy="4840756"/>
          </a:xfrm>
        </p:spPr>
        <p:txBody>
          <a:bodyPr/>
          <a:lstStyle/>
          <a:p>
            <a:pPr marL="0" indent="0">
              <a:spcBef>
                <a:spcPts val="0"/>
              </a:spcBef>
              <a:spcAft>
                <a:spcPts val="0"/>
              </a:spcAft>
              <a:buNone/>
            </a:pPr>
            <a:r>
              <a:rPr lang="en-US" sz="1800" dirty="0"/>
              <a:t> </a:t>
            </a:r>
            <a:r>
              <a:rPr lang="en-US" sz="1800" dirty="0" smtClean="0"/>
              <a:t> </a:t>
            </a:r>
          </a:p>
          <a:p>
            <a:pPr marL="0" indent="0">
              <a:spcBef>
                <a:spcPts val="0"/>
              </a:spcBef>
              <a:spcAft>
                <a:spcPts val="0"/>
              </a:spcAft>
              <a:buNone/>
            </a:pPr>
            <a:r>
              <a:rPr lang="en-US" b="1" dirty="0" smtClean="0"/>
              <a:t>Katherine Zigmont</a:t>
            </a:r>
          </a:p>
          <a:p>
            <a:pPr marL="166688" lvl="1" indent="0">
              <a:spcBef>
                <a:spcPts val="0"/>
              </a:spcBef>
              <a:spcAft>
                <a:spcPts val="0"/>
              </a:spcAft>
              <a:buNone/>
            </a:pPr>
            <a:r>
              <a:rPr lang="en-US" dirty="0" smtClean="0"/>
              <a:t>	</a:t>
            </a:r>
            <a:r>
              <a:rPr lang="en-US" dirty="0" smtClean="0">
                <a:hlinkClick r:id="rId2"/>
              </a:rPr>
              <a:t>kzigmont@rmf.harvard.edu</a:t>
            </a:r>
            <a:endParaRPr lang="en-US" dirty="0" smtClean="0"/>
          </a:p>
          <a:p>
            <a:pPr marL="0" indent="0">
              <a:spcBef>
                <a:spcPts val="0"/>
              </a:spcBef>
              <a:spcAft>
                <a:spcPts val="0"/>
              </a:spcAft>
              <a:buNone/>
            </a:pPr>
            <a:endParaRPr lang="en-US" b="1" dirty="0" smtClean="0"/>
          </a:p>
          <a:p>
            <a:pPr marL="0" indent="0">
              <a:spcBef>
                <a:spcPts val="0"/>
              </a:spcBef>
              <a:spcAft>
                <a:spcPts val="0"/>
              </a:spcAft>
              <a:buNone/>
            </a:pPr>
            <a:endParaRPr lang="en-US" b="1" dirty="0" smtClean="0"/>
          </a:p>
          <a:p>
            <a:pPr marL="0" indent="0">
              <a:spcBef>
                <a:spcPts val="0"/>
              </a:spcBef>
              <a:spcAft>
                <a:spcPts val="0"/>
              </a:spcAft>
              <a:buNone/>
            </a:pPr>
            <a:r>
              <a:rPr lang="en-US" b="1" dirty="0" smtClean="0"/>
              <a:t>Mary Devine</a:t>
            </a:r>
          </a:p>
          <a:p>
            <a:pPr marL="166688" lvl="1" indent="0">
              <a:spcBef>
                <a:spcPts val="0"/>
              </a:spcBef>
              <a:spcAft>
                <a:spcPts val="0"/>
              </a:spcAft>
              <a:buNone/>
            </a:pPr>
            <a:r>
              <a:rPr lang="en-US"/>
              <a:t>	</a:t>
            </a:r>
            <a:r>
              <a:rPr lang="en-US" smtClean="0">
                <a:hlinkClick r:id="rId3"/>
              </a:rPr>
              <a:t>mary.devine@childrens.harvard.edu</a:t>
            </a:r>
            <a:r>
              <a:rPr lang="en-US" smtClean="0"/>
              <a:t>  </a:t>
            </a:r>
            <a:endParaRPr lang="en-US" dirty="0"/>
          </a:p>
          <a:p>
            <a:pPr marL="166688" lvl="1" indent="0">
              <a:spcBef>
                <a:spcPts val="0"/>
              </a:spcBef>
              <a:spcAft>
                <a:spcPts val="0"/>
              </a:spcAft>
              <a:buNone/>
            </a:pPr>
            <a:endParaRPr lang="en-US" dirty="0"/>
          </a:p>
          <a:p>
            <a:pPr marL="0" indent="0">
              <a:spcBef>
                <a:spcPts val="0"/>
              </a:spcBef>
              <a:spcAft>
                <a:spcPts val="0"/>
              </a:spcAft>
              <a:buNone/>
            </a:pPr>
            <a:r>
              <a:rPr lang="en-US" b="1" dirty="0" smtClean="0"/>
              <a:t>Alison </a:t>
            </a:r>
            <a:r>
              <a:rPr lang="en-US" b="1" dirty="0" err="1" smtClean="0"/>
              <a:t>Parmar</a:t>
            </a:r>
            <a:endParaRPr lang="en-US" b="1" dirty="0" smtClean="0"/>
          </a:p>
          <a:p>
            <a:pPr marL="0" indent="0">
              <a:spcBef>
                <a:spcPts val="0"/>
              </a:spcBef>
              <a:spcAft>
                <a:spcPts val="0"/>
              </a:spcAft>
              <a:buNone/>
            </a:pPr>
            <a:r>
              <a:rPr lang="en-US" dirty="0"/>
              <a:t>	</a:t>
            </a:r>
            <a:r>
              <a:rPr lang="en-US" dirty="0" smtClean="0">
                <a:hlinkClick r:id="rId4"/>
              </a:rPr>
              <a:t>alparmar@partners.org</a:t>
            </a:r>
            <a:endParaRPr lang="en-US" dirty="0" smtClean="0"/>
          </a:p>
          <a:p>
            <a:pPr marL="0" indent="0">
              <a:spcBef>
                <a:spcPts val="0"/>
              </a:spcBef>
              <a:spcAft>
                <a:spcPts val="0"/>
              </a:spcAft>
              <a:buNone/>
            </a:pPr>
            <a:endParaRPr lang="en-US" sz="1800" dirty="0" smtClean="0"/>
          </a:p>
          <a:p>
            <a:pPr>
              <a:spcBef>
                <a:spcPts val="0"/>
              </a:spcBef>
              <a:spcAft>
                <a:spcPts val="0"/>
              </a:spcAft>
            </a:pPr>
            <a:endParaRPr lang="en-US" sz="1800" dirty="0" smtClean="0"/>
          </a:p>
        </p:txBody>
      </p:sp>
      <p:sp>
        <p:nvSpPr>
          <p:cNvPr id="3" name="Slide Number Placeholder 2"/>
          <p:cNvSpPr>
            <a:spLocks noGrp="1"/>
          </p:cNvSpPr>
          <p:nvPr>
            <p:ph type="sldNum" sz="quarter" idx="10"/>
          </p:nvPr>
        </p:nvSpPr>
        <p:spPr/>
        <p:txBody>
          <a:bodyPr/>
          <a:lstStyle/>
          <a:p>
            <a:fld id="{F3F83FC7-6A5B-48D4-AE15-9ED2F8372EC8}" type="slidenum">
              <a:rPr lang="en-US" smtClean="0">
                <a:solidFill>
                  <a:srgbClr val="000000"/>
                </a:solidFill>
              </a:rPr>
              <a:pPr/>
              <a:t>22</a:t>
            </a:fld>
            <a:endParaRPr lang="en-US">
              <a:solidFill>
                <a:srgbClr val="000000"/>
              </a:solidFill>
            </a:endParaRPr>
          </a:p>
        </p:txBody>
      </p:sp>
      <p:sp>
        <p:nvSpPr>
          <p:cNvPr id="6" name="Title 5"/>
          <p:cNvSpPr>
            <a:spLocks noGrp="1"/>
          </p:cNvSpPr>
          <p:nvPr>
            <p:ph type="title"/>
          </p:nvPr>
        </p:nvSpPr>
        <p:spPr/>
        <p:txBody>
          <a:bodyPr/>
          <a:lstStyle/>
          <a:p>
            <a:r>
              <a:rPr lang="en-US" dirty="0" smtClean="0"/>
              <a:t>Contacts</a:t>
            </a:r>
            <a:endParaRPr lang="en-US" dirty="0"/>
          </a:p>
        </p:txBody>
      </p:sp>
    </p:spTree>
    <p:extLst>
      <p:ext uri="{BB962C8B-B14F-4D97-AF65-F5344CB8AC3E}">
        <p14:creationId xmlns:p14="http://schemas.microsoft.com/office/powerpoint/2010/main" val="1162064755"/>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rico_amcpso">
  <a:themeElements>
    <a:clrScheme name="CRICO 2011">
      <a:dk1>
        <a:srgbClr val="000000"/>
      </a:dk1>
      <a:lt1>
        <a:srgbClr val="EDE8C4"/>
      </a:lt1>
      <a:dk2>
        <a:srgbClr val="22505F"/>
      </a:dk2>
      <a:lt2>
        <a:srgbClr val="EDE8C4"/>
      </a:lt2>
      <a:accent1>
        <a:srgbClr val="00AFD8"/>
      </a:accent1>
      <a:accent2>
        <a:srgbClr val="B6BF00"/>
      </a:accent2>
      <a:accent3>
        <a:srgbClr val="F3CF45"/>
      </a:accent3>
      <a:accent4>
        <a:srgbClr val="A6BCC6"/>
      </a:accent4>
      <a:accent5>
        <a:srgbClr val="22505F"/>
      </a:accent5>
      <a:accent6>
        <a:srgbClr val="DC5034"/>
      </a:accent6>
      <a:hlink>
        <a:srgbClr val="00AFD8"/>
      </a:hlink>
      <a:folHlink>
        <a:srgbClr val="766A62"/>
      </a:folHlink>
    </a:clrScheme>
    <a:fontScheme name="Minelli-2011">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3175" cap="flat" cmpd="sng" algn="ctr">
          <a:solidFill>
            <a:schemeClr val="tx1"/>
          </a:solid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1000" b="1" i="0" u="none" strike="noStrike" cap="none" normalizeH="0" baseline="0" dirty="0" smtClean="0">
            <a:ln>
              <a:noFill/>
            </a:ln>
            <a:solidFill>
              <a:srgbClr val="000000"/>
            </a:solidFill>
            <a:effectLst/>
            <a:latin typeface="+mn-lt"/>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Chart Pag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crico_amcpso</Template>
  <TotalTime>230</TotalTime>
  <Words>1151</Words>
  <Application>Microsoft Office PowerPoint</Application>
  <PresentationFormat>On-screen Show (4:3)</PresentationFormat>
  <Paragraphs>196</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crico_amcpso</vt:lpstr>
      <vt:lpstr>A Patient Safety Lens on Electronic Health Record Downtime</vt:lpstr>
      <vt:lpstr>Mission Statement AMC PSO</vt:lpstr>
      <vt:lpstr>AMC PSO Member Engagement</vt:lpstr>
      <vt:lpstr>Process for Convening </vt:lpstr>
      <vt:lpstr>Why focus on EHR Downtime</vt:lpstr>
      <vt:lpstr>The Toll of Downtime</vt:lpstr>
      <vt:lpstr>Case Example</vt:lpstr>
      <vt:lpstr>PowerPoint Presentation</vt:lpstr>
      <vt:lpstr>Framework Organized by Risk </vt:lpstr>
      <vt:lpstr>1. Preparing for EHR downtime</vt:lpstr>
      <vt:lpstr>2. Activating EHR Downtime Response</vt:lpstr>
      <vt:lpstr>3. Communication and Messaging Strategies</vt:lpstr>
      <vt:lpstr>4. From Electronic to Paper-based Systems</vt:lpstr>
      <vt:lpstr>4. From Electronic to Paper-based Systems (cont’d)</vt:lpstr>
      <vt:lpstr>5. Increasing Workforce Capacity</vt:lpstr>
      <vt:lpstr>6. Monitoring Patient Safety and Quality</vt:lpstr>
      <vt:lpstr>7. Planning for Recovery and Deactivation</vt:lpstr>
      <vt:lpstr>8. Leveraging Lessons Learned</vt:lpstr>
      <vt:lpstr>Safe Table Participation</vt:lpstr>
      <vt:lpstr>Guideline Development </vt:lpstr>
      <vt:lpstr>Examples of other Guidance Documents</vt:lpstr>
      <vt:lpstr>Contacts</vt:lpstr>
    </vt:vector>
  </TitlesOfParts>
  <Company>CRICO Risk Management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Katherine Zigmont</dc:creator>
  <cp:lastModifiedBy>Emily Biocchi</cp:lastModifiedBy>
  <cp:revision>24</cp:revision>
  <dcterms:created xsi:type="dcterms:W3CDTF">2018-02-27T15:35:15Z</dcterms:created>
  <dcterms:modified xsi:type="dcterms:W3CDTF">2018-05-16T18:04:23Z</dcterms:modified>
</cp:coreProperties>
</file>